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customXml/itemProps5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3.xml" ContentType="application/vnd.openxmlformats-officedocument.theme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theme/theme4.xml" ContentType="application/vnd.openxmlformats-officedocument.theme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6"/>
    <p:sldMasterId id="2147483679" r:id="rId7"/>
    <p:sldMasterId id="2147483695" r:id="rId8"/>
    <p:sldMasterId id="2147483706" r:id="rId9"/>
    <p:sldMasterId id="2147483713" r:id="rId10"/>
  </p:sldMasterIdLst>
  <p:notesMasterIdLst>
    <p:notesMasterId r:id="rId24"/>
  </p:notesMasterIdLst>
  <p:handoutMasterIdLst>
    <p:handoutMasterId r:id="rId25"/>
  </p:handoutMasterIdLst>
  <p:sldIdLst>
    <p:sldId id="284" r:id="rId11"/>
    <p:sldId id="315" r:id="rId12"/>
    <p:sldId id="313" r:id="rId13"/>
    <p:sldId id="319" r:id="rId14"/>
    <p:sldId id="322" r:id="rId15"/>
    <p:sldId id="328" r:id="rId16"/>
    <p:sldId id="326" r:id="rId17"/>
    <p:sldId id="327" r:id="rId18"/>
    <p:sldId id="330" r:id="rId19"/>
    <p:sldId id="331" r:id="rId20"/>
    <p:sldId id="332" r:id="rId21"/>
    <p:sldId id="333" r:id="rId22"/>
    <p:sldId id="334" r:id="rId23"/>
  </p:sldIdLst>
  <p:sldSz cx="9144000" cy="6858000" type="screen4x3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86868"/>
    <a:srgbClr val="FFF0FF"/>
    <a:srgbClr val="FF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 horzBarState="maximized">
    <p:restoredLeft sz="34559" autoAdjust="0"/>
    <p:restoredTop sz="70557" autoAdjust="0"/>
  </p:normalViewPr>
  <p:slideViewPr>
    <p:cSldViewPr>
      <p:cViewPr>
        <p:scale>
          <a:sx n="80" d="100"/>
          <a:sy n="80" d="100"/>
        </p:scale>
        <p:origin x="-2418" y="-125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48" y="1002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68" d="100"/>
          <a:sy n="68" d="100"/>
        </p:scale>
        <p:origin x="-2772" y="-9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3.xml"/><Relationship Id="rId13" Type="http://schemas.openxmlformats.org/officeDocument/2006/relationships/slide" Target="slides/slide3.xml"/><Relationship Id="rId18" Type="http://schemas.openxmlformats.org/officeDocument/2006/relationships/slide" Target="slides/slide8.xml"/><Relationship Id="rId26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1.xml"/><Relationship Id="rId7" Type="http://schemas.openxmlformats.org/officeDocument/2006/relationships/slideMaster" Target="slideMasters/slideMaster2.xml"/><Relationship Id="rId12" Type="http://schemas.openxmlformats.org/officeDocument/2006/relationships/slide" Target="slides/slide2.xml"/><Relationship Id="rId17" Type="http://schemas.openxmlformats.org/officeDocument/2006/relationships/slide" Target="slides/slide7.xml"/><Relationship Id="rId25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6.xml"/><Relationship Id="rId20" Type="http://schemas.openxmlformats.org/officeDocument/2006/relationships/slide" Target="slides/slide10.xml"/><Relationship Id="rId29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1.xml"/><Relationship Id="rId11" Type="http://schemas.openxmlformats.org/officeDocument/2006/relationships/slide" Target="slides/slide1.xml"/><Relationship Id="rId24" Type="http://schemas.openxmlformats.org/officeDocument/2006/relationships/notesMaster" Target="notesMasters/notesMaster1.xml"/><Relationship Id="rId5" Type="http://schemas.openxmlformats.org/officeDocument/2006/relationships/customXml" Target="../customXml/item5.xml"/><Relationship Id="rId15" Type="http://schemas.openxmlformats.org/officeDocument/2006/relationships/slide" Target="slides/slide5.xml"/><Relationship Id="rId23" Type="http://schemas.openxmlformats.org/officeDocument/2006/relationships/slide" Target="slides/slide13.xml"/><Relationship Id="rId28" Type="http://schemas.openxmlformats.org/officeDocument/2006/relationships/theme" Target="theme/theme1.xml"/><Relationship Id="rId10" Type="http://schemas.openxmlformats.org/officeDocument/2006/relationships/slideMaster" Target="slideMasters/slideMaster5.xml"/><Relationship Id="rId19" Type="http://schemas.openxmlformats.org/officeDocument/2006/relationships/slide" Target="slides/slide9.xml"/><Relationship Id="rId4" Type="http://schemas.openxmlformats.org/officeDocument/2006/relationships/customXml" Target="../customXml/item4.xml"/><Relationship Id="rId9" Type="http://schemas.openxmlformats.org/officeDocument/2006/relationships/slideMaster" Target="slideMasters/slideMaster4.xml"/><Relationship Id="rId14" Type="http://schemas.openxmlformats.org/officeDocument/2006/relationships/slide" Target="slides/slide4.xml"/><Relationship Id="rId22" Type="http://schemas.openxmlformats.org/officeDocument/2006/relationships/slide" Target="slides/slide12.xml"/><Relationship Id="rId27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7F4AE8B-A150-4820-BC27-EE42D733F4B8}" type="datetimeFigureOut">
              <a:rPr lang="en-GB" smtClean="0"/>
              <a:t>09/11/2017</a:t>
            </a:fld>
            <a:endParaRPr lang="en-GB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3F05C2D-D39A-48CE-B0EB-51A11E4633C9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6949109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pitchFamily="34" charset="0"/>
              </a:defRPr>
            </a:lvl1pPr>
          </a:lstStyle>
          <a:p>
            <a:endParaRPr lang="de-DE" dirty="0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pitchFamily="34" charset="0"/>
              </a:defRPr>
            </a:lvl1pPr>
          </a:lstStyle>
          <a:p>
            <a:fld id="{45B75E70-762A-4375-AA7C-DE9BB7CC9339}" type="datetimeFigureOut">
              <a:rPr lang="de-DE" smtClean="0"/>
              <a:pPr/>
              <a:t>09.11.2017</a:t>
            </a:fld>
            <a:endParaRPr lang="de-DE" dirty="0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 dirty="0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 dirty="0" smtClean="0"/>
              <a:t>Textmasterformat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pitchFamily="34" charset="0"/>
              </a:defRPr>
            </a:lvl1pPr>
          </a:lstStyle>
          <a:p>
            <a:endParaRPr lang="de-DE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Arial" pitchFamily="34" charset="0"/>
              </a:defRPr>
            </a:lvl1pPr>
          </a:lstStyle>
          <a:p>
            <a:fld id="{DF1895BC-06EC-475A-97CA-BF53472F2E03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6368375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1895BC-06EC-475A-97CA-BF53472F2E03}" type="slidenum">
              <a:rPr lang="de-DE" smtClean="0">
                <a:solidFill>
                  <a:prstClr val="black"/>
                </a:solidFill>
              </a:rPr>
              <a:pPr/>
              <a:t>2</a:t>
            </a:fld>
            <a:endParaRPr lang="de-DE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142911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Segnaposto immagine diapositiva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3491" name="Segnaposto note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de-DE" altLang="en-US" smtClean="0"/>
          </a:p>
        </p:txBody>
      </p:sp>
      <p:sp>
        <p:nvSpPr>
          <p:cNvPr id="63492" name="Segnaposto numero diapositiva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877" indent="-285722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2888" indent="-22857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043" indent="-22857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199" indent="-22857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354" indent="-22857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509" indent="-22857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8664" indent="-22857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5819" indent="-22857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5A46FA9F-9BF3-4380-9295-F1AE56E9362C}" type="slidenum">
              <a:rPr lang="de-DE" altLang="en-US">
                <a:solidFill>
                  <a:prstClr val="black"/>
                </a:solidFill>
                <a:cs typeface="Arial" charset="0"/>
              </a:rPr>
              <a:pPr eaLnBrk="1" hangingPunct="1">
                <a:spcBef>
                  <a:spcPct val="0"/>
                </a:spcBef>
              </a:pPr>
              <a:t>3</a:t>
            </a:fld>
            <a:endParaRPr lang="de-DE" altLang="en-US">
              <a:solidFill>
                <a:prstClr val="black"/>
              </a:solidFill>
              <a:cs typeface="Arial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1895BC-06EC-475A-97CA-BF53472F2E03}" type="slidenum">
              <a:rPr lang="de-DE" smtClean="0">
                <a:solidFill>
                  <a:prstClr val="black"/>
                </a:solidFill>
              </a:rPr>
              <a:pPr/>
              <a:t>4</a:t>
            </a:fld>
            <a:endParaRPr lang="de-DE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019217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1895BC-06EC-475A-97CA-BF53472F2E03}" type="slidenum">
              <a:rPr lang="de-DE" smtClean="0"/>
              <a:pPr/>
              <a:t>6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27121283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9011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DE" altLang="de-DE" smtClean="0">
              <a:latin typeface="Arial" pitchFamily="34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9011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DE" altLang="de-DE" smtClean="0">
              <a:latin typeface="Arial" pitchFamily="34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4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5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 descr="\\psf\Host\Users\cd\Desktop\Startbild_4zu3-E.jp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Rectangle 45"/>
          <p:cNvSpPr>
            <a:spLocks noGrp="1" noChangeArrowheads="1"/>
          </p:cNvSpPr>
          <p:nvPr>
            <p:ph type="ctrTitle" sz="quarter" hasCustomPrompt="1"/>
          </p:nvPr>
        </p:nvSpPr>
        <p:spPr>
          <a:xfrm>
            <a:off x="878400" y="1573200"/>
            <a:ext cx="7779600" cy="741362"/>
          </a:xfrm>
          <a:prstGeom prst="rect">
            <a:avLst/>
          </a:prstGeom>
        </p:spPr>
        <p:txBody>
          <a:bodyPr lIns="0" tIns="0" rIns="0" bIns="0" anchor="t"/>
          <a:lstStyle>
            <a:lvl1pPr>
              <a:tabLst>
                <a:tab pos="2038350" algn="l"/>
              </a:tabLst>
              <a:defRPr b="1"/>
            </a:lvl1pPr>
          </a:lstStyle>
          <a:p>
            <a:pPr lvl="0"/>
            <a:r>
              <a:rPr lang="en-GB" noProof="0" dirty="0" smtClean="0"/>
              <a:t>Click here to insert lecture title</a:t>
            </a:r>
          </a:p>
        </p:txBody>
      </p:sp>
      <p:sp>
        <p:nvSpPr>
          <p:cNvPr id="8" name="Untertitel 2"/>
          <p:cNvSpPr>
            <a:spLocks noGrp="1"/>
          </p:cNvSpPr>
          <p:nvPr>
            <p:ph type="subTitle" idx="1" hasCustomPrompt="1"/>
          </p:nvPr>
        </p:nvSpPr>
        <p:spPr>
          <a:xfrm>
            <a:off x="878400" y="2429999"/>
            <a:ext cx="7779600" cy="1152000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Tx/>
              <a:buSzTx/>
              <a:buFontTx/>
              <a:buNone/>
              <a:tabLst/>
              <a:defRPr sz="2400">
                <a:solidFill>
                  <a:srgbClr val="686868"/>
                </a:solidFill>
              </a:defRPr>
            </a:lvl1pPr>
          </a:lstStyle>
          <a:p>
            <a:pPr lvl="0"/>
            <a:r>
              <a:rPr lang="en-GB" noProof="0" dirty="0" smtClean="0"/>
              <a:t>Click here to insert lecture subtitle</a:t>
            </a:r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noProof="0" smtClean="0"/>
              <a:t>DLR.de  •  Chart </a:t>
            </a:r>
            <a:fld id="{18C7CB6D-895A-4F21-B0E7-2185F6FE5534}" type="slidenum">
              <a:rPr lang="en-GB" noProof="0" smtClean="0"/>
              <a:pPr>
                <a:defRPr/>
              </a:pPr>
              <a:t>‹Nr.›</a:t>
            </a:fld>
            <a:endParaRPr lang="en-GB" noProof="0" dirty="0"/>
          </a:p>
        </p:txBody>
      </p:sp>
      <p:pic>
        <p:nvPicPr>
          <p:cNvPr id="11" name="Grafik 10" descr="dlr_signet.pn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4475" y="5857875"/>
            <a:ext cx="857250" cy="766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728537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Grafik 10" descr="dlr_signe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6275" y="5857875"/>
            <a:ext cx="857250" cy="766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4996" name="Rectangle 4"/>
          <p:cNvSpPr>
            <a:spLocks noGrp="1" noChangeArrowheads="1"/>
          </p:cNvSpPr>
          <p:nvPr>
            <p:ph type="ctrTitle"/>
          </p:nvPr>
        </p:nvSpPr>
        <p:spPr>
          <a:xfrm>
            <a:off x="1143000" y="1392238"/>
            <a:ext cx="7342188" cy="741362"/>
          </a:xfrm>
        </p:spPr>
        <p:txBody>
          <a:bodyPr/>
          <a:lstStyle>
            <a:lvl1pPr>
              <a:tabLst>
                <a:tab pos="2038350" algn="l"/>
              </a:tabLst>
              <a:defRPr/>
            </a:lvl1pPr>
          </a:lstStyle>
          <a:p>
            <a:pPr lvl="0"/>
            <a:r>
              <a:rPr lang="de-DE" noProof="0" smtClean="0"/>
              <a:t>Mastertitelformat bearbeiten</a:t>
            </a:r>
          </a:p>
        </p:txBody>
      </p:sp>
      <p:sp>
        <p:nvSpPr>
          <p:cNvPr id="85029" name="Rectangle 37"/>
          <p:cNvSpPr>
            <a:spLocks noGrp="1" noChangeArrowheads="1"/>
          </p:cNvSpPr>
          <p:nvPr>
            <p:ph type="subTitle" idx="1"/>
          </p:nvPr>
        </p:nvSpPr>
        <p:spPr>
          <a:xfrm>
            <a:off x="1143000" y="2159000"/>
            <a:ext cx="7342188" cy="371475"/>
          </a:xfrm>
        </p:spPr>
        <p:txBody>
          <a:bodyPr/>
          <a:lstStyle>
            <a:lvl1pPr marL="0" indent="0">
              <a:buFontTx/>
              <a:buNone/>
              <a:defRPr sz="2400">
                <a:solidFill>
                  <a:srgbClr val="686868"/>
                </a:solidFill>
              </a:defRPr>
            </a:lvl1pPr>
          </a:lstStyle>
          <a:p>
            <a:pPr lvl="0"/>
            <a:r>
              <a:rPr lang="de-DE" noProof="0" smtClean="0"/>
              <a:t>Formatvorlage des Untertitelmasters durch Klicken bearbeiten</a:t>
            </a:r>
          </a:p>
        </p:txBody>
      </p:sp>
      <p:sp>
        <p:nvSpPr>
          <p:cNvPr id="6" name="Rectangle 51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lnSpc>
                <a:spcPct val="100000"/>
              </a:lnSpc>
              <a:defRPr sz="900"/>
            </a:lvl1pPr>
          </a:lstStyle>
          <a:p>
            <a:pPr>
              <a:defRPr/>
            </a:pPr>
            <a:r>
              <a:rPr lang="de-DE">
                <a:solidFill>
                  <a:srgbClr val="000000"/>
                </a:solidFill>
              </a:rPr>
              <a:t>Chart </a:t>
            </a:r>
            <a:fld id="{BD21BFDF-6D81-4B4E-B98E-C00B0EFAAF43}" type="slidenum">
              <a:rPr lang="de-DE">
                <a:solidFill>
                  <a:srgbClr val="000000"/>
                </a:solidFill>
              </a:rPr>
              <a:pPr>
                <a:defRPr/>
              </a:pPr>
              <a:t>‹Nr.›</a:t>
            </a:fld>
            <a:endParaRPr lang="de-D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68379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Rectangle 51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>
                <a:solidFill>
                  <a:srgbClr val="000000"/>
                </a:solidFill>
              </a:rPr>
              <a:t>Chart </a:t>
            </a:r>
            <a:fld id="{E84F2DCE-F79E-4A91-8D63-080C8A91ADF2}" type="slidenum">
              <a:rPr lang="de-DE">
                <a:solidFill>
                  <a:srgbClr val="000000"/>
                </a:solidFill>
              </a:rPr>
              <a:pPr>
                <a:defRPr/>
              </a:pPr>
              <a:t>‹Nr.›</a:t>
            </a:fld>
            <a:endParaRPr lang="de-D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229647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el, Text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143000" y="938213"/>
            <a:ext cx="7342188" cy="738187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sz="half" idx="1"/>
          </p:nvPr>
        </p:nvSpPr>
        <p:spPr>
          <a:xfrm>
            <a:off x="1143000" y="1884363"/>
            <a:ext cx="3770313" cy="3992562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5065713" y="1884363"/>
            <a:ext cx="3771900" cy="3992562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Rectangle 51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>
                <a:solidFill>
                  <a:srgbClr val="000000"/>
                </a:solidFill>
              </a:rPr>
              <a:t>Chart </a:t>
            </a:r>
            <a:fld id="{84E0413B-8B3F-46DA-BCFF-E5FBC045AC29}" type="slidenum">
              <a:rPr lang="de-DE">
                <a:solidFill>
                  <a:srgbClr val="000000"/>
                </a:solidFill>
              </a:rPr>
              <a:pPr>
                <a:defRPr/>
              </a:pPr>
              <a:t>‹Nr.›</a:t>
            </a:fld>
            <a:endParaRPr lang="de-D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386321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platzhalter 2"/>
          <p:cNvSpPr>
            <a:spLocks noGrp="1"/>
          </p:cNvSpPr>
          <p:nvPr>
            <p:ph type="body" idx="1"/>
          </p:nvPr>
        </p:nvSpPr>
        <p:spPr>
          <a:xfrm>
            <a:off x="1144800" y="1871439"/>
            <a:ext cx="3769200" cy="333425"/>
          </a:xfrm>
        </p:spPr>
        <p:txBody>
          <a:bodyPr anchor="b">
            <a:noAutofit/>
          </a:bodyPr>
          <a:lstStyle>
            <a:lvl1pPr marL="0" indent="0">
              <a:buNone/>
              <a:defRPr sz="1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dirty="0" smtClean="0"/>
              <a:t>Textmasterformat bearbeiten</a:t>
            </a:r>
          </a:p>
        </p:txBody>
      </p:sp>
      <p:sp>
        <p:nvSpPr>
          <p:cNvPr id="10" name="Textplatzhalter 4"/>
          <p:cNvSpPr>
            <a:spLocks noGrp="1"/>
          </p:cNvSpPr>
          <p:nvPr>
            <p:ph type="body" sz="quarter" idx="3"/>
          </p:nvPr>
        </p:nvSpPr>
        <p:spPr>
          <a:xfrm>
            <a:off x="5065200" y="1872000"/>
            <a:ext cx="3769200" cy="334800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dirty="0" smtClean="0"/>
              <a:t>Textmasterformat bearbeiten</a:t>
            </a:r>
          </a:p>
        </p:txBody>
      </p:sp>
      <p:sp>
        <p:nvSpPr>
          <p:cNvPr id="11" name="Titel 1"/>
          <p:cNvSpPr>
            <a:spLocks noGrp="1"/>
          </p:cNvSpPr>
          <p:nvPr>
            <p:ph type="title"/>
          </p:nvPr>
        </p:nvSpPr>
        <p:spPr>
          <a:xfrm>
            <a:off x="1143000" y="938213"/>
            <a:ext cx="7342188" cy="738187"/>
          </a:xfrm>
        </p:spPr>
        <p:txBody>
          <a:bodyPr/>
          <a:lstStyle/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  <p:sp>
        <p:nvSpPr>
          <p:cNvPr id="12" name="Inhaltsplatzhalter 2"/>
          <p:cNvSpPr>
            <a:spLocks noGrp="1"/>
          </p:cNvSpPr>
          <p:nvPr>
            <p:ph idx="12"/>
          </p:nvPr>
        </p:nvSpPr>
        <p:spPr>
          <a:xfrm>
            <a:off x="1144800" y="2420888"/>
            <a:ext cx="3769200" cy="3600400"/>
          </a:xfrm>
        </p:spPr>
        <p:txBody>
          <a:bodyPr/>
          <a:lstStyle/>
          <a:p>
            <a:pPr lvl="0"/>
            <a:r>
              <a:rPr lang="de-DE" dirty="0" smtClean="0"/>
              <a:t>Textmasterformat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  <p:sp>
        <p:nvSpPr>
          <p:cNvPr id="13" name="Inhaltsplatzhalter 2"/>
          <p:cNvSpPr>
            <a:spLocks noGrp="1"/>
          </p:cNvSpPr>
          <p:nvPr>
            <p:ph idx="13"/>
          </p:nvPr>
        </p:nvSpPr>
        <p:spPr>
          <a:xfrm>
            <a:off x="5065200" y="2420888"/>
            <a:ext cx="3769200" cy="3600400"/>
          </a:xfrm>
        </p:spPr>
        <p:txBody>
          <a:bodyPr/>
          <a:lstStyle/>
          <a:p>
            <a:pPr lvl="0"/>
            <a:r>
              <a:rPr lang="de-DE" dirty="0" smtClean="0"/>
              <a:t>Textmasterformat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  <p:sp>
        <p:nvSpPr>
          <p:cNvPr id="7" name="Rectangle 51"/>
          <p:cNvSpPr>
            <a:spLocks noGrp="1" noChangeArrowheads="1"/>
          </p:cNvSpPr>
          <p:nvPr>
            <p:ph type="sldNum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>
                <a:solidFill>
                  <a:srgbClr val="000000"/>
                </a:solidFill>
              </a:rPr>
              <a:t>Chart </a:t>
            </a:r>
            <a:fld id="{72B412FE-3192-45D6-A197-04787E1A6185}" type="slidenum">
              <a:rPr lang="de-DE">
                <a:solidFill>
                  <a:srgbClr val="000000"/>
                </a:solidFill>
              </a:rPr>
              <a:pPr>
                <a:defRPr/>
              </a:pPr>
              <a:t>‹Nr.›</a:t>
            </a:fld>
            <a:endParaRPr lang="de-D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789232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Rectangle 51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>
                <a:solidFill>
                  <a:srgbClr val="000000"/>
                </a:solidFill>
              </a:rPr>
              <a:t>Chart </a:t>
            </a:r>
            <a:fld id="{704E97EC-5743-406A-8FFC-956EAADE0630}" type="slidenum">
              <a:rPr lang="de-DE">
                <a:solidFill>
                  <a:srgbClr val="000000"/>
                </a:solidFill>
              </a:rPr>
              <a:pPr>
                <a:defRPr/>
              </a:pPr>
              <a:t>‹Nr.›</a:t>
            </a:fld>
            <a:endParaRPr lang="de-D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533590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1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>
                <a:solidFill>
                  <a:srgbClr val="000000"/>
                </a:solidFill>
              </a:rPr>
              <a:t>Chart </a:t>
            </a:r>
            <a:fld id="{53C3F42A-9861-40D0-B550-49DEECBF6528}" type="slidenum">
              <a:rPr lang="de-DE">
                <a:solidFill>
                  <a:srgbClr val="000000"/>
                </a:solidFill>
              </a:rPr>
              <a:pPr>
                <a:defRPr/>
              </a:pPr>
              <a:t>‹Nr.›</a:t>
            </a:fld>
            <a:endParaRPr lang="de-D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594666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 descr="\\psf\Host\Users\cd\Desktop\Startbild_4zu3-E.jp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Rectangle 45"/>
          <p:cNvSpPr>
            <a:spLocks noGrp="1" noChangeArrowheads="1"/>
          </p:cNvSpPr>
          <p:nvPr>
            <p:ph type="ctrTitle" sz="quarter" hasCustomPrompt="1"/>
          </p:nvPr>
        </p:nvSpPr>
        <p:spPr>
          <a:xfrm>
            <a:off x="878400" y="1573201"/>
            <a:ext cx="7779600" cy="741363"/>
          </a:xfrm>
          <a:prstGeom prst="rect">
            <a:avLst/>
          </a:prstGeom>
        </p:spPr>
        <p:txBody>
          <a:bodyPr lIns="0" tIns="0" rIns="0" bIns="0" anchor="t"/>
          <a:lstStyle>
            <a:lvl1pPr>
              <a:tabLst>
                <a:tab pos="2038350" algn="l"/>
              </a:tabLst>
              <a:defRPr b="1"/>
            </a:lvl1pPr>
          </a:lstStyle>
          <a:p>
            <a:pPr lvl="0"/>
            <a:r>
              <a:rPr lang="en-GB" noProof="0" dirty="0" smtClean="0"/>
              <a:t>Click here to insert lecture title</a:t>
            </a:r>
          </a:p>
        </p:txBody>
      </p:sp>
      <p:sp>
        <p:nvSpPr>
          <p:cNvPr id="8" name="Untertitel 2"/>
          <p:cNvSpPr>
            <a:spLocks noGrp="1"/>
          </p:cNvSpPr>
          <p:nvPr>
            <p:ph type="subTitle" idx="1" hasCustomPrompt="1"/>
          </p:nvPr>
        </p:nvSpPr>
        <p:spPr>
          <a:xfrm>
            <a:off x="878400" y="2429999"/>
            <a:ext cx="7779600" cy="1152000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Tx/>
              <a:buSzTx/>
              <a:buFontTx/>
              <a:buNone/>
              <a:tabLst/>
              <a:defRPr sz="2400">
                <a:solidFill>
                  <a:srgbClr val="686868"/>
                </a:solidFill>
              </a:defRPr>
            </a:lvl1pPr>
          </a:lstStyle>
          <a:p>
            <a:pPr lvl="0"/>
            <a:r>
              <a:rPr lang="en-GB" noProof="0" dirty="0" smtClean="0"/>
              <a:t>Click here to insert lecture subtitle</a:t>
            </a:r>
          </a:p>
        </p:txBody>
      </p:sp>
      <p:pic>
        <p:nvPicPr>
          <p:cNvPr id="11" name="Grafik 10" descr="dlr_signet.pn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4475" y="5857877"/>
            <a:ext cx="857250" cy="766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437193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platzhalter 8"/>
          <p:cNvSpPr>
            <a:spLocks noGrp="1"/>
          </p:cNvSpPr>
          <p:nvPr>
            <p:ph type="body" sz="quarter" idx="12" hasCustomPrompt="1"/>
          </p:nvPr>
        </p:nvSpPr>
        <p:spPr>
          <a:xfrm>
            <a:off x="486000" y="1591199"/>
            <a:ext cx="8172000" cy="4338000"/>
          </a:xfrm>
        </p:spPr>
        <p:txBody>
          <a:bodyPr/>
          <a:lstStyle/>
          <a:p>
            <a:pPr lvl="0"/>
            <a:r>
              <a:rPr lang="en-GB" noProof="0" dirty="0" smtClean="0"/>
              <a:t>Click here to insert text</a:t>
            </a:r>
          </a:p>
          <a:p>
            <a:pPr lvl="1"/>
            <a:r>
              <a:rPr lang="en-GB" noProof="0" dirty="0" smtClean="0"/>
              <a:t>Second Level</a:t>
            </a:r>
          </a:p>
          <a:p>
            <a:pPr lvl="2"/>
            <a:r>
              <a:rPr lang="en-GB" noProof="0" dirty="0" smtClean="0"/>
              <a:t>Third Level</a:t>
            </a:r>
          </a:p>
          <a:p>
            <a:pPr lvl="3"/>
            <a:r>
              <a:rPr lang="en-GB" noProof="0" dirty="0" smtClean="0"/>
              <a:t>Fourth Level</a:t>
            </a:r>
          </a:p>
          <a:p>
            <a:pPr lvl="4"/>
            <a:r>
              <a:rPr lang="en-GB" noProof="0" dirty="0" smtClean="0"/>
              <a:t>Fifth Level</a:t>
            </a:r>
            <a:endParaRPr lang="en-GB" noProof="0" dirty="0"/>
          </a:p>
        </p:txBody>
      </p:sp>
      <p:sp>
        <p:nvSpPr>
          <p:cNvPr id="13" name="Titel 12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noProof="0" dirty="0" smtClean="0"/>
              <a:t>Click here to insert chart title</a:t>
            </a:r>
            <a:endParaRPr lang="en-GB" noProof="0" dirty="0"/>
          </a:p>
        </p:txBody>
      </p:sp>
      <p:sp>
        <p:nvSpPr>
          <p:cNvPr id="2" name="Fußzeilenplatzhalter 1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&gt; Lecture &gt; Author  •  Document &gt; Date</a:t>
            </a:r>
            <a:endParaRPr lang="en-GB" dirty="0"/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DLR.de  •  Chart </a:t>
            </a:r>
            <a:fld id="{18C7CB6D-895A-4F21-B0E7-2185F6FE5534}" type="slidenum">
              <a:rPr lang="en-GB" smtClean="0"/>
              <a:pPr>
                <a:defRPr/>
              </a:pPr>
              <a:t>‹Nr.›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5432195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 und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noProof="0" dirty="0" smtClean="0"/>
              <a:t>Click here to insert chart title</a:t>
            </a:r>
            <a:endParaRPr lang="en-GB" noProof="0" dirty="0"/>
          </a:p>
        </p:txBody>
      </p:sp>
      <p:sp>
        <p:nvSpPr>
          <p:cNvPr id="10" name="Textplatzhalter 9"/>
          <p:cNvSpPr>
            <a:spLocks noGrp="1"/>
          </p:cNvSpPr>
          <p:nvPr>
            <p:ph type="body" sz="quarter" idx="12" hasCustomPrompt="1"/>
          </p:nvPr>
        </p:nvSpPr>
        <p:spPr>
          <a:xfrm>
            <a:off x="486000" y="1591200"/>
            <a:ext cx="4086000" cy="4338000"/>
          </a:xfrm>
        </p:spPr>
        <p:txBody>
          <a:bodyPr/>
          <a:lstStyle/>
          <a:p>
            <a:pPr lvl="0"/>
            <a:r>
              <a:rPr lang="en-GB" noProof="0" dirty="0" smtClean="0"/>
              <a:t>Click here to insert text</a:t>
            </a:r>
          </a:p>
          <a:p>
            <a:pPr lvl="1"/>
            <a:r>
              <a:rPr lang="en-GB" noProof="0" dirty="0" smtClean="0"/>
              <a:t>Second Level</a:t>
            </a:r>
          </a:p>
          <a:p>
            <a:pPr lvl="2"/>
            <a:r>
              <a:rPr lang="en-GB" noProof="0" dirty="0" smtClean="0"/>
              <a:t>Third Level</a:t>
            </a:r>
          </a:p>
          <a:p>
            <a:pPr lvl="3"/>
            <a:r>
              <a:rPr lang="en-GB" noProof="0" dirty="0" smtClean="0"/>
              <a:t>Fourth Level</a:t>
            </a:r>
          </a:p>
          <a:p>
            <a:pPr lvl="4"/>
            <a:r>
              <a:rPr lang="en-GB" noProof="0" dirty="0" smtClean="0"/>
              <a:t>Fifth Level</a:t>
            </a:r>
            <a:endParaRPr lang="en-GB" noProof="0" dirty="0"/>
          </a:p>
        </p:txBody>
      </p:sp>
      <p:sp>
        <p:nvSpPr>
          <p:cNvPr id="6" name="Bildplatzhalter 5"/>
          <p:cNvSpPr>
            <a:spLocks noGrp="1"/>
          </p:cNvSpPr>
          <p:nvPr>
            <p:ph type="pic" sz="quarter" idx="13" hasCustomPrompt="1"/>
          </p:nvPr>
        </p:nvSpPr>
        <p:spPr>
          <a:xfrm>
            <a:off x="4698000" y="1591200"/>
            <a:ext cx="3960812" cy="4338000"/>
          </a:xfrm>
        </p:spPr>
        <p:txBody>
          <a:bodyPr/>
          <a:lstStyle>
            <a:lvl1pPr marL="0" indent="0">
              <a:buNone/>
              <a:defRPr baseline="0"/>
            </a:lvl1pPr>
          </a:lstStyle>
          <a:p>
            <a:r>
              <a:rPr lang="en-GB" noProof="0" dirty="0" smtClean="0"/>
              <a:t>Click onto symbol to insert picture</a:t>
            </a:r>
            <a:endParaRPr lang="en-GB" noProof="0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&gt; Lecture &gt; Author  •  Document &gt; Date</a:t>
            </a:r>
            <a:endParaRPr lang="en-GB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DLR.de  •  Chart </a:t>
            </a:r>
            <a:fld id="{18C7CB6D-895A-4F21-B0E7-2185F6FE5534}" type="slidenum">
              <a:rPr lang="en-GB" smtClean="0"/>
              <a:pPr>
                <a:defRPr/>
              </a:pPr>
              <a:t>‹Nr.›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5719292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n Inhalt link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noProof="0" dirty="0" smtClean="0"/>
              <a:t>Click here to insert chart title</a:t>
            </a:r>
            <a:endParaRPr lang="en-GB" noProof="0" dirty="0"/>
          </a:p>
        </p:txBody>
      </p:sp>
      <p:sp>
        <p:nvSpPr>
          <p:cNvPr id="10" name="Textplatzhalter 9"/>
          <p:cNvSpPr>
            <a:spLocks noGrp="1"/>
          </p:cNvSpPr>
          <p:nvPr>
            <p:ph type="body" sz="quarter" idx="12" hasCustomPrompt="1"/>
          </p:nvPr>
        </p:nvSpPr>
        <p:spPr>
          <a:xfrm>
            <a:off x="486000" y="1591200"/>
            <a:ext cx="4086000" cy="4338000"/>
          </a:xfrm>
        </p:spPr>
        <p:txBody>
          <a:bodyPr/>
          <a:lstStyle/>
          <a:p>
            <a:pPr lvl="0"/>
            <a:r>
              <a:rPr lang="en-GB" noProof="0" dirty="0" smtClean="0"/>
              <a:t>Click here to insert text</a:t>
            </a:r>
          </a:p>
          <a:p>
            <a:pPr lvl="1"/>
            <a:r>
              <a:rPr lang="en-GB" noProof="0" dirty="0" smtClean="0"/>
              <a:t>Second Level</a:t>
            </a:r>
          </a:p>
          <a:p>
            <a:pPr lvl="2"/>
            <a:r>
              <a:rPr lang="en-GB" noProof="0" dirty="0" smtClean="0"/>
              <a:t>Third Level</a:t>
            </a:r>
          </a:p>
          <a:p>
            <a:pPr lvl="3"/>
            <a:r>
              <a:rPr lang="en-GB" noProof="0" dirty="0" smtClean="0"/>
              <a:t>Fourth Level</a:t>
            </a:r>
          </a:p>
          <a:p>
            <a:pPr lvl="4"/>
            <a:r>
              <a:rPr lang="en-GB" noProof="0" dirty="0" smtClean="0"/>
              <a:t>Fifth Level</a:t>
            </a:r>
            <a:endParaRPr lang="en-GB" noProof="0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&gt; Lecture &gt; Author  •  Document &gt; Date</a:t>
            </a:r>
            <a:endParaRPr lang="en-GB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DLR.de  •  Chart </a:t>
            </a:r>
            <a:fld id="{18C7CB6D-895A-4F21-B0E7-2185F6FE5534}" type="slidenum">
              <a:rPr lang="en-GB" smtClean="0"/>
              <a:pPr>
                <a:defRPr/>
              </a:pPr>
              <a:t>‹Nr.›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101269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platzhalter 8"/>
          <p:cNvSpPr>
            <a:spLocks noGrp="1"/>
          </p:cNvSpPr>
          <p:nvPr>
            <p:ph type="body" sz="quarter" idx="12" hasCustomPrompt="1"/>
          </p:nvPr>
        </p:nvSpPr>
        <p:spPr>
          <a:xfrm>
            <a:off x="486000" y="1591199"/>
            <a:ext cx="8172000" cy="4338000"/>
          </a:xfrm>
        </p:spPr>
        <p:txBody>
          <a:bodyPr/>
          <a:lstStyle/>
          <a:p>
            <a:pPr lvl="0"/>
            <a:r>
              <a:rPr lang="en-GB" noProof="0" dirty="0" smtClean="0"/>
              <a:t>Click here to insert text</a:t>
            </a:r>
          </a:p>
          <a:p>
            <a:pPr lvl="1"/>
            <a:r>
              <a:rPr lang="en-GB" noProof="0" dirty="0" smtClean="0"/>
              <a:t>Second Level</a:t>
            </a:r>
          </a:p>
          <a:p>
            <a:pPr lvl="2"/>
            <a:r>
              <a:rPr lang="en-GB" noProof="0" dirty="0" smtClean="0"/>
              <a:t>Third Level</a:t>
            </a:r>
          </a:p>
          <a:p>
            <a:pPr lvl="3"/>
            <a:r>
              <a:rPr lang="en-GB" noProof="0" dirty="0" smtClean="0"/>
              <a:t>Fourth Level</a:t>
            </a:r>
          </a:p>
          <a:p>
            <a:pPr lvl="4"/>
            <a:r>
              <a:rPr lang="en-GB" noProof="0" dirty="0" smtClean="0"/>
              <a:t>Fifth Level</a:t>
            </a:r>
            <a:endParaRPr lang="en-GB" noProof="0" dirty="0"/>
          </a:p>
        </p:txBody>
      </p:sp>
      <p:sp>
        <p:nvSpPr>
          <p:cNvPr id="13" name="Titel 12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noProof="0" dirty="0" smtClean="0"/>
              <a:t>Click here to insert chart title</a:t>
            </a:r>
            <a:endParaRPr lang="en-GB" noProof="0" dirty="0"/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>
              <a:defRPr/>
            </a:pPr>
            <a:r>
              <a:rPr lang="en-GB" noProof="0" smtClean="0"/>
              <a:t>DLR.de  •  Chart </a:t>
            </a:r>
            <a:fld id="{18C7CB6D-895A-4F21-B0E7-2185F6FE5534}" type="slidenum">
              <a:rPr lang="en-GB" noProof="0" smtClean="0"/>
              <a:pPr>
                <a:defRPr/>
              </a:pPr>
              <a:t>‹Nr.›</a:t>
            </a:fld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307575190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noProof="0" dirty="0" smtClean="0"/>
              <a:t>Click here to insert chart title</a:t>
            </a:r>
            <a:endParaRPr lang="en-GB" noProof="0" dirty="0"/>
          </a:p>
        </p:txBody>
      </p:sp>
      <p:sp>
        <p:nvSpPr>
          <p:cNvPr id="10" name="Textplatzhalter 9"/>
          <p:cNvSpPr>
            <a:spLocks noGrp="1"/>
          </p:cNvSpPr>
          <p:nvPr>
            <p:ph type="body" sz="quarter" idx="12" hasCustomPrompt="1"/>
          </p:nvPr>
        </p:nvSpPr>
        <p:spPr>
          <a:xfrm>
            <a:off x="486000" y="1591200"/>
            <a:ext cx="4086000" cy="4338000"/>
          </a:xfrm>
        </p:spPr>
        <p:txBody>
          <a:bodyPr/>
          <a:lstStyle/>
          <a:p>
            <a:pPr lvl="0"/>
            <a:r>
              <a:rPr lang="en-GB" noProof="0" dirty="0" smtClean="0"/>
              <a:t>Click here to insert text</a:t>
            </a:r>
          </a:p>
          <a:p>
            <a:pPr lvl="1"/>
            <a:r>
              <a:rPr lang="en-GB" noProof="0" dirty="0" smtClean="0"/>
              <a:t>Second Level</a:t>
            </a:r>
          </a:p>
          <a:p>
            <a:pPr lvl="2"/>
            <a:r>
              <a:rPr lang="en-GB" noProof="0" dirty="0" smtClean="0"/>
              <a:t>Third Level</a:t>
            </a:r>
          </a:p>
          <a:p>
            <a:pPr lvl="3"/>
            <a:r>
              <a:rPr lang="en-GB" noProof="0" dirty="0" smtClean="0"/>
              <a:t>Fourth Level</a:t>
            </a:r>
          </a:p>
          <a:p>
            <a:pPr lvl="4"/>
            <a:r>
              <a:rPr lang="en-GB" noProof="0" dirty="0" smtClean="0"/>
              <a:t>Fifth Level</a:t>
            </a:r>
            <a:endParaRPr lang="en-GB" noProof="0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&gt; Lecture &gt; Author  •  Document &gt; Date</a:t>
            </a:r>
            <a:endParaRPr lang="en-GB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DLR.de  •  Chart </a:t>
            </a:r>
            <a:fld id="{18C7CB6D-895A-4F21-B0E7-2185F6FE5534}" type="slidenum">
              <a:rPr lang="en-GB" smtClean="0"/>
              <a:pPr>
                <a:defRPr/>
              </a:pPr>
              <a:t>‹Nr.›</a:t>
            </a:fld>
            <a:endParaRPr lang="en-GB" dirty="0"/>
          </a:p>
        </p:txBody>
      </p:sp>
      <p:sp>
        <p:nvSpPr>
          <p:cNvPr id="6" name="Textplatzhalter 9"/>
          <p:cNvSpPr>
            <a:spLocks noGrp="1"/>
          </p:cNvSpPr>
          <p:nvPr>
            <p:ph type="body" sz="quarter" idx="16" hasCustomPrompt="1"/>
          </p:nvPr>
        </p:nvSpPr>
        <p:spPr>
          <a:xfrm>
            <a:off x="4698000" y="1591200"/>
            <a:ext cx="3960000" cy="4338000"/>
          </a:xfrm>
        </p:spPr>
        <p:txBody>
          <a:bodyPr/>
          <a:lstStyle/>
          <a:p>
            <a:pPr lvl="0"/>
            <a:r>
              <a:rPr lang="en-GB" noProof="0" dirty="0" smtClean="0"/>
              <a:t>Click here to insert text</a:t>
            </a:r>
          </a:p>
          <a:p>
            <a:pPr lvl="1"/>
            <a:r>
              <a:rPr lang="en-GB" noProof="0" dirty="0" smtClean="0"/>
              <a:t>Second Level</a:t>
            </a:r>
          </a:p>
          <a:p>
            <a:pPr lvl="2"/>
            <a:r>
              <a:rPr lang="en-GB" noProof="0" dirty="0" smtClean="0"/>
              <a:t>Third Level</a:t>
            </a:r>
          </a:p>
          <a:p>
            <a:pPr lvl="3"/>
            <a:r>
              <a:rPr lang="en-GB" noProof="0" dirty="0" smtClean="0"/>
              <a:t>Fourth Level</a:t>
            </a:r>
          </a:p>
          <a:p>
            <a:pPr lvl="4"/>
            <a:r>
              <a:rPr lang="en-GB" noProof="0" dirty="0" smtClean="0"/>
              <a:t>Fifth Level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176243613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noProof="0" dirty="0" smtClean="0"/>
              <a:t>Click here to insert chart title</a:t>
            </a:r>
            <a:endParaRPr lang="en-GB" noProof="0" dirty="0"/>
          </a:p>
        </p:txBody>
      </p:sp>
      <p:sp>
        <p:nvSpPr>
          <p:cNvPr id="9" name="Textplatzhalter 1"/>
          <p:cNvSpPr>
            <a:spLocks noGrp="1"/>
          </p:cNvSpPr>
          <p:nvPr>
            <p:ph type="body" idx="13" hasCustomPrompt="1"/>
          </p:nvPr>
        </p:nvSpPr>
        <p:spPr>
          <a:xfrm>
            <a:off x="467544" y="1591224"/>
            <a:ext cx="3960000" cy="333425"/>
          </a:xfrm>
        </p:spPr>
        <p:txBody>
          <a:bodyPr/>
          <a:lstStyle>
            <a:lvl1pPr marL="0" indent="0">
              <a:buFontTx/>
              <a:buNone/>
              <a:defRPr b="1"/>
            </a:lvl1pPr>
          </a:lstStyle>
          <a:p>
            <a:pPr lvl="0"/>
            <a:r>
              <a:rPr lang="en-GB" noProof="0" dirty="0" smtClean="0"/>
              <a:t>Click here to insert header line</a:t>
            </a:r>
          </a:p>
        </p:txBody>
      </p:sp>
      <p:sp>
        <p:nvSpPr>
          <p:cNvPr id="10" name="Textplatzhalter 1"/>
          <p:cNvSpPr>
            <a:spLocks noGrp="1"/>
          </p:cNvSpPr>
          <p:nvPr>
            <p:ph type="body" idx="14" hasCustomPrompt="1"/>
          </p:nvPr>
        </p:nvSpPr>
        <p:spPr>
          <a:xfrm>
            <a:off x="4698000" y="1591224"/>
            <a:ext cx="3960000" cy="333425"/>
          </a:xfrm>
        </p:spPr>
        <p:txBody>
          <a:bodyPr/>
          <a:lstStyle>
            <a:lvl1pPr marL="0" indent="0">
              <a:buFontTx/>
              <a:buNone/>
              <a:defRPr b="1"/>
            </a:lvl1pPr>
          </a:lstStyle>
          <a:p>
            <a:pPr lvl="0"/>
            <a:r>
              <a:rPr lang="en-GB" noProof="0" dirty="0" smtClean="0"/>
              <a:t>Click here to insert header line</a:t>
            </a:r>
          </a:p>
        </p:txBody>
      </p:sp>
      <p:sp>
        <p:nvSpPr>
          <p:cNvPr id="11" name="Textplatzhalter 10"/>
          <p:cNvSpPr>
            <a:spLocks noGrp="1"/>
          </p:cNvSpPr>
          <p:nvPr>
            <p:ph type="body" sz="quarter" idx="15" hasCustomPrompt="1"/>
          </p:nvPr>
        </p:nvSpPr>
        <p:spPr>
          <a:xfrm>
            <a:off x="486000" y="2142000"/>
            <a:ext cx="3960000" cy="3787200"/>
          </a:xfrm>
        </p:spPr>
        <p:txBody>
          <a:bodyPr/>
          <a:lstStyle/>
          <a:p>
            <a:pPr lvl="0"/>
            <a:r>
              <a:rPr lang="en-GB" noProof="0" dirty="0" smtClean="0"/>
              <a:t>Click here to insert text</a:t>
            </a:r>
          </a:p>
          <a:p>
            <a:pPr lvl="1"/>
            <a:r>
              <a:rPr lang="en-GB" noProof="0" dirty="0" smtClean="0"/>
              <a:t>Second Level</a:t>
            </a:r>
          </a:p>
          <a:p>
            <a:pPr lvl="2"/>
            <a:r>
              <a:rPr lang="en-GB" noProof="0" dirty="0" smtClean="0"/>
              <a:t>Third Level</a:t>
            </a:r>
          </a:p>
          <a:p>
            <a:pPr lvl="3"/>
            <a:r>
              <a:rPr lang="en-GB" noProof="0" dirty="0" smtClean="0"/>
              <a:t>Fourth Level</a:t>
            </a:r>
          </a:p>
          <a:p>
            <a:pPr lvl="4"/>
            <a:r>
              <a:rPr lang="en-GB" noProof="0" dirty="0" smtClean="0"/>
              <a:t>Fifth Level</a:t>
            </a:r>
            <a:endParaRPr lang="en-GB" noProof="0" dirty="0"/>
          </a:p>
        </p:txBody>
      </p:sp>
      <p:sp>
        <p:nvSpPr>
          <p:cNvPr id="12" name="Textplatzhalter 10"/>
          <p:cNvSpPr>
            <a:spLocks noGrp="1"/>
          </p:cNvSpPr>
          <p:nvPr>
            <p:ph type="body" sz="quarter" idx="16" hasCustomPrompt="1"/>
          </p:nvPr>
        </p:nvSpPr>
        <p:spPr>
          <a:xfrm>
            <a:off x="4698000" y="2142000"/>
            <a:ext cx="3960000" cy="3787200"/>
          </a:xfrm>
        </p:spPr>
        <p:txBody>
          <a:bodyPr/>
          <a:lstStyle/>
          <a:p>
            <a:pPr lvl="0"/>
            <a:r>
              <a:rPr lang="en-GB" noProof="0" dirty="0" smtClean="0"/>
              <a:t>Click here to insert text</a:t>
            </a:r>
          </a:p>
          <a:p>
            <a:pPr lvl="1"/>
            <a:r>
              <a:rPr lang="en-GB" noProof="0" dirty="0" smtClean="0"/>
              <a:t>Second Level</a:t>
            </a:r>
          </a:p>
          <a:p>
            <a:pPr lvl="2"/>
            <a:r>
              <a:rPr lang="en-GB" noProof="0" dirty="0" smtClean="0"/>
              <a:t>Third Level</a:t>
            </a:r>
          </a:p>
          <a:p>
            <a:pPr lvl="3"/>
            <a:r>
              <a:rPr lang="en-GB" noProof="0" dirty="0" smtClean="0"/>
              <a:t>Fourth Level</a:t>
            </a:r>
          </a:p>
          <a:p>
            <a:pPr lvl="4"/>
            <a:r>
              <a:rPr lang="en-GB" noProof="0" dirty="0" smtClean="0"/>
              <a:t>Fifth Level</a:t>
            </a:r>
            <a:endParaRPr lang="en-GB" noProof="0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&gt; Lecture &gt; Author  •  Document &gt; Date</a:t>
            </a:r>
            <a:endParaRPr lang="en-GB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DLR.de  •  Chart </a:t>
            </a:r>
            <a:fld id="{18C7CB6D-895A-4F21-B0E7-2185F6FE5534}" type="slidenum">
              <a:rPr lang="en-GB" smtClean="0"/>
              <a:pPr>
                <a:defRPr/>
              </a:pPr>
              <a:t>‹Nr.›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9852303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noProof="0" dirty="0" smtClean="0"/>
              <a:t>Click here to insert chart title</a:t>
            </a:r>
            <a:endParaRPr lang="en-GB" noProof="0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&gt; Lecture &gt; Author  •  Document &gt; Date</a:t>
            </a:r>
            <a:endParaRPr lang="en-GB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DLR.de  •  Chart </a:t>
            </a:r>
            <a:fld id="{18C7CB6D-895A-4F21-B0E7-2185F6FE5534}" type="slidenum">
              <a:rPr lang="en-GB" smtClean="0"/>
              <a:pPr>
                <a:defRPr/>
              </a:pPr>
              <a:t>‹Nr.›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5575096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ußzeilenplatzhalt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&gt; Lecture &gt; Author  •  Document &gt; Date</a:t>
            </a:r>
            <a:endParaRPr lang="en-GB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DLR.de  •  Chart </a:t>
            </a:r>
            <a:fld id="{18C7CB6D-895A-4F21-B0E7-2185F6FE5534}" type="slidenum">
              <a:rPr lang="en-GB" smtClean="0"/>
              <a:pPr>
                <a:defRPr/>
              </a:pPr>
              <a:t>‹Nr.›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4101914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eer ohne Hintergr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ußzeilenplatzhalt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&gt; Lecture &gt; Author  •  Document &gt; Date</a:t>
            </a:r>
            <a:endParaRPr lang="en-GB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DLR.de  •  Chart </a:t>
            </a:r>
            <a:fld id="{18C7CB6D-895A-4F21-B0E7-2185F6FE5534}" type="slidenum">
              <a:rPr lang="en-GB" smtClean="0"/>
              <a:pPr>
                <a:defRPr/>
              </a:pPr>
              <a:t>‹Nr.›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4958642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t>Slide </a:t>
            </a:r>
            <a:fld id="{62343A73-4E13-4478-851F-48C1D6EE12A1}" type="slidenum">
              <a:rPr/>
              <a:pPr>
                <a:defRPr/>
              </a:pPr>
              <a:t>‹Nr.›</a:t>
            </a:fld>
            <a: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37228136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\\psf\Host\Users\cd\Desktop\Startbild_4zu3-E.jpg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Grafik 10" descr="dlr_signet.png"/>
          <p:cNvPicPr>
            <a:picLocks noChangeAspect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676275" y="5857875"/>
            <a:ext cx="857250" cy="766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Rectangle 45"/>
          <p:cNvSpPr>
            <a:spLocks noGrp="1" noChangeArrowheads="1"/>
          </p:cNvSpPr>
          <p:nvPr>
            <p:ph type="ctrTitle" sz="quarter"/>
          </p:nvPr>
        </p:nvSpPr>
        <p:spPr>
          <a:xfrm>
            <a:off x="1143000" y="1392238"/>
            <a:ext cx="7342188" cy="741362"/>
          </a:xfrm>
          <a:prstGeom prst="rect">
            <a:avLst/>
          </a:prstGeom>
        </p:spPr>
        <p:txBody>
          <a:bodyPr/>
          <a:lstStyle>
            <a:lvl1pPr>
              <a:tabLst>
                <a:tab pos="2038350" algn="l"/>
              </a:tabLst>
              <a:defRPr b="1"/>
            </a:lvl1pPr>
          </a:lstStyle>
          <a:p>
            <a:pPr lvl="0"/>
            <a:r>
              <a:rPr lang="en-US" noProof="0" dirty="0" smtClean="0"/>
              <a:t>Titelmasterformat durch Klicken bearbeiten</a:t>
            </a:r>
            <a:endParaRPr lang="en-GB" noProof="0" dirty="0" smtClean="0"/>
          </a:p>
        </p:txBody>
      </p:sp>
      <p:sp>
        <p:nvSpPr>
          <p:cNvPr id="8" name="Untertitel 2"/>
          <p:cNvSpPr>
            <a:spLocks noGrp="1"/>
          </p:cNvSpPr>
          <p:nvPr>
            <p:ph type="subTitle" idx="1"/>
          </p:nvPr>
        </p:nvSpPr>
        <p:spPr>
          <a:xfrm>
            <a:off x="1143000" y="2159000"/>
            <a:ext cx="7342188" cy="371475"/>
          </a:xfrm>
        </p:spPr>
        <p:txBody>
          <a:bodyPr/>
          <a:lstStyle>
            <a:lvl1pPr marL="0" indent="0">
              <a:buFontTx/>
              <a:buNone/>
              <a:defRPr sz="2400">
                <a:solidFill>
                  <a:srgbClr val="686868"/>
                </a:solidFill>
              </a:defRPr>
            </a:lvl1pPr>
          </a:lstStyle>
          <a:p>
            <a:pPr lvl="0"/>
            <a:r>
              <a:rPr lang="en-US" noProof="0" dirty="0" smtClean="0"/>
              <a:t>Formatvorlage des Untertitelmasters durch Klicken bearbeiten</a:t>
            </a:r>
            <a:endParaRPr lang="en-GB" noProof="0" dirty="0" smtClean="0"/>
          </a:p>
        </p:txBody>
      </p:sp>
      <p:sp>
        <p:nvSpPr>
          <p:cNvPr id="6" name="Rectangle 51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lnSpc>
                <a:spcPct val="100000"/>
              </a:lnSpc>
              <a:buFontTx/>
              <a:buNone/>
              <a:defRPr sz="800">
                <a:solidFill>
                  <a:srgbClr val="686868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GB"/>
              <a:t>www.DLR.de  •  Chart </a:t>
            </a:r>
            <a:fld id="{0E02DC0C-2737-4323-9C99-E829B6F704D4}" type="slidenum">
              <a:rPr lang="en-GB"/>
              <a:pPr>
                <a:defRPr/>
              </a:pPr>
              <a:t>‹Nr.›</a:t>
            </a:fld>
            <a:endParaRPr lang="en-GB"/>
          </a:p>
        </p:txBody>
      </p:sp>
      <p:sp>
        <p:nvSpPr>
          <p:cNvPr id="7" name="Rectangle 52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lnSpc>
                <a:spcPct val="100000"/>
              </a:lnSpc>
              <a:buFontTx/>
              <a:buNone/>
              <a:defRPr sz="800">
                <a:solidFill>
                  <a:srgbClr val="686868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GB"/>
              <a:t>&gt; Lecture &gt; Author  •  Document &gt; Date</a:t>
            </a:r>
          </a:p>
        </p:txBody>
      </p:sp>
    </p:spTree>
    <p:extLst>
      <p:ext uri="{BB962C8B-B14F-4D97-AF65-F5344CB8AC3E}">
        <p14:creationId xmlns:p14="http://schemas.microsoft.com/office/powerpoint/2010/main" val="405772203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79512" y="332656"/>
            <a:ext cx="8784976" cy="432048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/>
          <a:lstStyle>
            <a:lvl1pPr algn="ctr">
              <a:defRPr/>
            </a:lvl1pPr>
          </a:lstStyle>
          <a:p>
            <a:pPr lvl="0"/>
            <a:r>
              <a:rPr lang="en-US" noProof="0" dirty="0" err="1" smtClean="0"/>
              <a:t>Titelmasterformat</a:t>
            </a:r>
            <a:r>
              <a:rPr lang="en-US" noProof="0" dirty="0" smtClean="0"/>
              <a:t> </a:t>
            </a:r>
            <a:r>
              <a:rPr lang="en-US" noProof="0" dirty="0" err="1" smtClean="0"/>
              <a:t>durch</a:t>
            </a:r>
            <a:r>
              <a:rPr lang="en-US" noProof="0" dirty="0" smtClean="0"/>
              <a:t> </a:t>
            </a:r>
            <a:r>
              <a:rPr lang="en-US" noProof="0" dirty="0" err="1" smtClean="0"/>
              <a:t>Klicken</a:t>
            </a:r>
            <a:r>
              <a:rPr lang="en-US" noProof="0" dirty="0" smtClean="0"/>
              <a:t> </a:t>
            </a:r>
            <a:r>
              <a:rPr lang="en-US" noProof="0" dirty="0" err="1" smtClean="0"/>
              <a:t>bearbeiten</a:t>
            </a:r>
            <a:endParaRPr lang="en-US" noProof="0" dirty="0" smtClean="0"/>
          </a:p>
        </p:txBody>
      </p:sp>
      <p:sp>
        <p:nvSpPr>
          <p:cNvPr id="8" name="Rectangle 3"/>
          <p:cNvSpPr>
            <a:spLocks noGrp="1" noChangeArrowheads="1"/>
          </p:cNvSpPr>
          <p:nvPr>
            <p:ph idx="1"/>
          </p:nvPr>
        </p:nvSpPr>
        <p:spPr bwMode="auto">
          <a:xfrm>
            <a:off x="179512" y="980728"/>
            <a:ext cx="8784976" cy="5112568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/>
          <a:lstStyle/>
          <a:p>
            <a:pPr lvl="0"/>
            <a:r>
              <a:rPr lang="en-US" noProof="0" dirty="0" err="1" smtClean="0"/>
              <a:t>Textmasterformate</a:t>
            </a:r>
            <a:r>
              <a:rPr lang="en-US" noProof="0" dirty="0" smtClean="0"/>
              <a:t> </a:t>
            </a:r>
            <a:r>
              <a:rPr lang="en-US" noProof="0" dirty="0" err="1" smtClean="0"/>
              <a:t>durch</a:t>
            </a:r>
            <a:r>
              <a:rPr lang="en-US" noProof="0" dirty="0" smtClean="0"/>
              <a:t> </a:t>
            </a:r>
            <a:r>
              <a:rPr lang="en-US" noProof="0" dirty="0" err="1" smtClean="0"/>
              <a:t>Klicken</a:t>
            </a:r>
            <a:r>
              <a:rPr lang="en-US" noProof="0" dirty="0" smtClean="0"/>
              <a:t> </a:t>
            </a:r>
            <a:r>
              <a:rPr lang="en-US" noProof="0" dirty="0" err="1" smtClean="0"/>
              <a:t>bearbeiten</a:t>
            </a:r>
            <a:endParaRPr lang="en-US" noProof="0" dirty="0" smtClean="0"/>
          </a:p>
          <a:p>
            <a:pPr lvl="1"/>
            <a:r>
              <a:rPr lang="en-US" noProof="0" dirty="0" err="1" smtClean="0"/>
              <a:t>Zweite</a:t>
            </a:r>
            <a:r>
              <a:rPr lang="en-US" noProof="0" dirty="0" smtClean="0"/>
              <a:t> </a:t>
            </a:r>
            <a:r>
              <a:rPr lang="en-US" noProof="0" dirty="0" err="1" smtClean="0"/>
              <a:t>Ebene</a:t>
            </a:r>
            <a:endParaRPr lang="en-US" noProof="0" dirty="0" smtClean="0"/>
          </a:p>
          <a:p>
            <a:pPr lvl="2"/>
            <a:r>
              <a:rPr lang="en-US" noProof="0" dirty="0" err="1" smtClean="0"/>
              <a:t>Dritte</a:t>
            </a:r>
            <a:r>
              <a:rPr lang="en-US" noProof="0" dirty="0" smtClean="0"/>
              <a:t> </a:t>
            </a:r>
            <a:r>
              <a:rPr lang="en-US" noProof="0" dirty="0" err="1" smtClean="0"/>
              <a:t>Ebene</a:t>
            </a:r>
            <a:endParaRPr lang="en-US" noProof="0" dirty="0" smtClean="0"/>
          </a:p>
          <a:p>
            <a:pPr lvl="3"/>
            <a:r>
              <a:rPr lang="en-US" noProof="0" dirty="0" err="1" smtClean="0"/>
              <a:t>Vierte</a:t>
            </a:r>
            <a:r>
              <a:rPr lang="en-US" noProof="0" dirty="0" smtClean="0"/>
              <a:t> </a:t>
            </a:r>
            <a:r>
              <a:rPr lang="en-US" noProof="0" dirty="0" err="1" smtClean="0"/>
              <a:t>Ebene</a:t>
            </a:r>
            <a:endParaRPr lang="en-US" noProof="0" dirty="0" smtClean="0"/>
          </a:p>
          <a:p>
            <a:pPr lvl="4"/>
            <a:r>
              <a:rPr lang="en-US" noProof="0" dirty="0" err="1" smtClean="0"/>
              <a:t>Fünfte</a:t>
            </a:r>
            <a:r>
              <a:rPr lang="en-US" noProof="0" dirty="0" smtClean="0"/>
              <a:t> </a:t>
            </a:r>
            <a:r>
              <a:rPr lang="en-US" noProof="0" dirty="0" err="1" smtClean="0"/>
              <a:t>Ebene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4026349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 2-spalti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liennummernplatzhalter 3"/>
          <p:cNvSpPr txBox="1">
            <a:spLocks/>
          </p:cNvSpPr>
          <p:nvPr userDrawn="1"/>
        </p:nvSpPr>
        <p:spPr bwMode="auto">
          <a:xfrm>
            <a:off x="107950" y="44450"/>
            <a:ext cx="2205038" cy="138113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0" tIns="0" rIns="0" bIns="0"/>
          <a:lstStyle>
            <a:defPPr>
              <a:defRPr lang="de-DE"/>
            </a:defPPr>
            <a:lvl1pPr algn="l" rtl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800" kern="1200" dirty="0" smtClean="0">
                <a:solidFill>
                  <a:srgbClr val="686868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>
                <a:latin typeface="Arial" charset="0"/>
                <a:cs typeface="Arial" charset="0"/>
              </a:rPr>
              <a:t>www.pa.op.dlr.de/ESMVal/  •  Chart </a:t>
            </a:r>
            <a:fld id="{76A6A655-0809-4926-81E6-232F61F50D16}" type="slidenum">
              <a:rPr lang="en-GB"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‹Nr.›</a:t>
            </a:fld>
            <a:endParaRPr lang="en-GB">
              <a:latin typeface="Arial" charset="0"/>
              <a:cs typeface="Arial" charset="0"/>
            </a:endParaRPr>
          </a:p>
        </p:txBody>
      </p:sp>
      <p:sp>
        <p:nvSpPr>
          <p:cNvPr id="8" name="Rectangle 3"/>
          <p:cNvSpPr>
            <a:spLocks noGrp="1" noChangeArrowheads="1"/>
          </p:cNvSpPr>
          <p:nvPr>
            <p:ph idx="1"/>
          </p:nvPr>
        </p:nvSpPr>
        <p:spPr bwMode="auto">
          <a:xfrm>
            <a:off x="199351" y="1124744"/>
            <a:ext cx="4300641" cy="4752181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/>
          <a:lstStyle/>
          <a:p>
            <a:pPr lvl="0"/>
            <a:r>
              <a:rPr lang="en-US" noProof="0" dirty="0" smtClean="0"/>
              <a:t>Textmasterformate durch Klicken bearbeiten</a:t>
            </a:r>
          </a:p>
          <a:p>
            <a:pPr lvl="1"/>
            <a:r>
              <a:rPr lang="en-US" noProof="0" dirty="0" smtClean="0"/>
              <a:t>Zweite Ebene</a:t>
            </a:r>
          </a:p>
          <a:p>
            <a:pPr lvl="2"/>
            <a:r>
              <a:rPr lang="en-US" noProof="0" dirty="0" smtClean="0"/>
              <a:t>Dritte Ebene</a:t>
            </a:r>
          </a:p>
          <a:p>
            <a:pPr lvl="3"/>
            <a:r>
              <a:rPr lang="en-US" noProof="0" dirty="0" smtClean="0"/>
              <a:t>Vierte Ebene</a:t>
            </a:r>
          </a:p>
          <a:p>
            <a:pPr lvl="4"/>
            <a:r>
              <a:rPr lang="en-US" noProof="0" dirty="0" smtClean="0"/>
              <a:t>Fünfte Ebene</a:t>
            </a:r>
            <a:endParaRPr lang="en-GB" noProof="0" dirty="0"/>
          </a:p>
        </p:txBody>
      </p:sp>
      <p:sp>
        <p:nvSpPr>
          <p:cNvPr id="1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79512" y="332656"/>
            <a:ext cx="8784976" cy="432048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/>
          <a:lstStyle>
            <a:lvl1pPr algn="ctr">
              <a:defRPr/>
            </a:lvl1pPr>
          </a:lstStyle>
          <a:p>
            <a:pPr lvl="0"/>
            <a:r>
              <a:rPr lang="en-US" noProof="0" dirty="0" smtClean="0"/>
              <a:t>Titelmasterformat durch Klicken bearbeiten</a:t>
            </a:r>
            <a:endParaRPr lang="de-DE" dirty="0" smtClean="0"/>
          </a:p>
        </p:txBody>
      </p:sp>
      <p:sp>
        <p:nvSpPr>
          <p:cNvPr id="13" name="Rectangle 3"/>
          <p:cNvSpPr>
            <a:spLocks noGrp="1" noChangeArrowheads="1"/>
          </p:cNvSpPr>
          <p:nvPr>
            <p:ph idx="10"/>
          </p:nvPr>
        </p:nvSpPr>
        <p:spPr bwMode="auto">
          <a:xfrm>
            <a:off x="4663847" y="1124744"/>
            <a:ext cx="4300641" cy="4752181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/>
          <a:lstStyle/>
          <a:p>
            <a:pPr lvl="0"/>
            <a:r>
              <a:rPr lang="en-US" noProof="0" dirty="0" smtClean="0"/>
              <a:t>Textmasterformate durch Klicken bearbeiten</a:t>
            </a:r>
          </a:p>
          <a:p>
            <a:pPr lvl="1"/>
            <a:r>
              <a:rPr lang="en-US" noProof="0" dirty="0" smtClean="0"/>
              <a:t>Zweite Ebene</a:t>
            </a:r>
          </a:p>
          <a:p>
            <a:pPr lvl="2"/>
            <a:r>
              <a:rPr lang="en-US" noProof="0" dirty="0" smtClean="0"/>
              <a:t>Dritte Ebene</a:t>
            </a:r>
          </a:p>
          <a:p>
            <a:pPr lvl="3"/>
            <a:r>
              <a:rPr lang="en-US" noProof="0" dirty="0" smtClean="0"/>
              <a:t>Vierte Ebene</a:t>
            </a:r>
          </a:p>
          <a:p>
            <a:pPr lvl="4"/>
            <a:r>
              <a:rPr lang="en-US" noProof="0" dirty="0" smtClean="0"/>
              <a:t>Fünfte Ebene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234551223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143000" y="938212"/>
            <a:ext cx="7342188" cy="7416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/>
          <a:lstStyle/>
          <a:p>
            <a:pPr lvl="0"/>
            <a:r>
              <a:rPr lang="en-US" noProof="0" dirty="0" smtClean="0"/>
              <a:t>Titelmasterformat durch Klicken bearbeiten</a:t>
            </a:r>
            <a:endParaRPr lang="de-DE" dirty="0" smtClean="0"/>
          </a:p>
        </p:txBody>
      </p:sp>
      <p:sp>
        <p:nvSpPr>
          <p:cNvPr id="8" name="Rectangle 3"/>
          <p:cNvSpPr>
            <a:spLocks noGrp="1" noChangeArrowheads="1"/>
          </p:cNvSpPr>
          <p:nvPr>
            <p:ph idx="1"/>
          </p:nvPr>
        </p:nvSpPr>
        <p:spPr bwMode="auto">
          <a:xfrm>
            <a:off x="1143001" y="2422800"/>
            <a:ext cx="3769200" cy="36000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/>
          <a:lstStyle/>
          <a:p>
            <a:pPr lvl="0"/>
            <a:r>
              <a:rPr lang="en-US" noProof="0" dirty="0" smtClean="0"/>
              <a:t>Textmasterformate durch Klicken bearbeiten</a:t>
            </a:r>
          </a:p>
          <a:p>
            <a:pPr lvl="1"/>
            <a:r>
              <a:rPr lang="en-US" noProof="0" dirty="0" smtClean="0"/>
              <a:t>Zweite Ebene</a:t>
            </a:r>
          </a:p>
          <a:p>
            <a:pPr lvl="2"/>
            <a:r>
              <a:rPr lang="en-US" noProof="0" dirty="0" smtClean="0"/>
              <a:t>Dritte Ebene</a:t>
            </a:r>
          </a:p>
          <a:p>
            <a:pPr lvl="3"/>
            <a:r>
              <a:rPr lang="en-US" noProof="0" dirty="0" smtClean="0"/>
              <a:t>Vierte Ebene</a:t>
            </a:r>
          </a:p>
          <a:p>
            <a:pPr lvl="4"/>
            <a:r>
              <a:rPr lang="en-US" noProof="0" dirty="0" smtClean="0"/>
              <a:t>Fünfte Ebene</a:t>
            </a:r>
            <a:endParaRPr lang="en-GB" noProof="0" dirty="0"/>
          </a:p>
        </p:txBody>
      </p:sp>
      <p:sp>
        <p:nvSpPr>
          <p:cNvPr id="6" name="Rectangle 3"/>
          <p:cNvSpPr>
            <a:spLocks noGrp="1" noChangeArrowheads="1"/>
          </p:cNvSpPr>
          <p:nvPr>
            <p:ph idx="10"/>
          </p:nvPr>
        </p:nvSpPr>
        <p:spPr bwMode="auto">
          <a:xfrm>
            <a:off x="5065200" y="2422800"/>
            <a:ext cx="3769200" cy="36000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/>
          <a:lstStyle/>
          <a:p>
            <a:pPr lvl="0"/>
            <a:r>
              <a:rPr lang="en-US" noProof="0" dirty="0" smtClean="0"/>
              <a:t>Textmasterformate durch Klicken bearbeiten</a:t>
            </a:r>
          </a:p>
          <a:p>
            <a:pPr lvl="1"/>
            <a:r>
              <a:rPr lang="en-US" noProof="0" dirty="0" smtClean="0"/>
              <a:t>Zweite Ebene</a:t>
            </a:r>
          </a:p>
          <a:p>
            <a:pPr lvl="2"/>
            <a:r>
              <a:rPr lang="en-US" noProof="0" dirty="0" smtClean="0"/>
              <a:t>Dritte Ebene</a:t>
            </a:r>
          </a:p>
          <a:p>
            <a:pPr lvl="3"/>
            <a:r>
              <a:rPr lang="en-US" noProof="0" dirty="0" smtClean="0"/>
              <a:t>Vierte Ebene</a:t>
            </a:r>
          </a:p>
          <a:p>
            <a:pPr lvl="4"/>
            <a:r>
              <a:rPr lang="en-US" noProof="0" dirty="0" smtClean="0"/>
              <a:t>Fünfte Ebene</a:t>
            </a:r>
            <a:endParaRPr lang="en-GB" noProof="0" dirty="0"/>
          </a:p>
        </p:txBody>
      </p:sp>
      <p:sp>
        <p:nvSpPr>
          <p:cNvPr id="9" name="Textplatzhalter 1"/>
          <p:cNvSpPr>
            <a:spLocks noGrp="1"/>
          </p:cNvSpPr>
          <p:nvPr>
            <p:ph type="body" idx="11"/>
          </p:nvPr>
        </p:nvSpPr>
        <p:spPr>
          <a:xfrm>
            <a:off x="1144800" y="1871439"/>
            <a:ext cx="3769200" cy="333425"/>
          </a:xfrm>
        </p:spPr>
        <p:txBody>
          <a:bodyPr/>
          <a:lstStyle>
            <a:lvl1pPr marL="0" indent="0">
              <a:buFontTx/>
              <a:buNone/>
              <a:defRPr b="1"/>
            </a:lvl1pPr>
          </a:lstStyle>
          <a:p>
            <a:pPr lvl="0"/>
            <a:r>
              <a:rPr lang="en-US" noProof="0" dirty="0" smtClean="0"/>
              <a:t>Textmasterformate durch Klicken bearbeiten</a:t>
            </a:r>
          </a:p>
        </p:txBody>
      </p:sp>
      <p:sp>
        <p:nvSpPr>
          <p:cNvPr id="12" name="Textplatzhalter 2"/>
          <p:cNvSpPr>
            <a:spLocks noGrp="1"/>
          </p:cNvSpPr>
          <p:nvPr>
            <p:ph type="body" sz="quarter" idx="12"/>
          </p:nvPr>
        </p:nvSpPr>
        <p:spPr>
          <a:xfrm>
            <a:off x="5065200" y="1872000"/>
            <a:ext cx="3769200" cy="334800"/>
          </a:xfrm>
        </p:spPr>
        <p:txBody>
          <a:bodyPr/>
          <a:lstStyle>
            <a:lvl1pPr marL="0" indent="0">
              <a:buFontTx/>
              <a:buNone/>
              <a:defRPr b="1"/>
            </a:lvl1pPr>
          </a:lstStyle>
          <a:p>
            <a:pPr lvl="0"/>
            <a:r>
              <a:rPr lang="en-US" noProof="0" dirty="0" smtClean="0"/>
              <a:t>Textmasterformate durch Klicken bearbeiten</a:t>
            </a:r>
          </a:p>
        </p:txBody>
      </p:sp>
      <p:sp>
        <p:nvSpPr>
          <p:cNvPr id="10" name="Rectangle 51"/>
          <p:cNvSpPr>
            <a:spLocks noGrp="1" noChangeArrowheads="1"/>
          </p:cNvSpPr>
          <p:nvPr>
            <p:ph type="sldNum" sz="quarter" idx="1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www.DLR.de  •  Chart </a:t>
            </a:r>
            <a:fld id="{0E607757-B72C-491F-8868-A038A8F834F6}" type="slidenum">
              <a:rPr lang="en-GB"/>
              <a:pPr>
                <a:defRPr/>
              </a:pPr>
              <a:t>‹Nr.›</a:t>
            </a:fld>
            <a:endParaRPr lang="en-GB"/>
          </a:p>
        </p:txBody>
      </p:sp>
      <p:sp>
        <p:nvSpPr>
          <p:cNvPr id="11" name="Rectangle 52"/>
          <p:cNvSpPr>
            <a:spLocks noGrp="1" noChangeArrowheads="1"/>
          </p:cNvSpPr>
          <p:nvPr>
            <p:ph type="ftr" sz="quarter" idx="14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&gt; Lecture &gt; Author  •  Document &gt; Date</a:t>
            </a:r>
          </a:p>
        </p:txBody>
      </p:sp>
    </p:spTree>
    <p:extLst>
      <p:ext uri="{BB962C8B-B14F-4D97-AF65-F5344CB8AC3E}">
        <p14:creationId xmlns:p14="http://schemas.microsoft.com/office/powerpoint/2010/main" val="7540971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 und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noProof="0" dirty="0" smtClean="0"/>
              <a:t>Click here to insert chart title</a:t>
            </a:r>
            <a:endParaRPr lang="en-GB" noProof="0" dirty="0"/>
          </a:p>
        </p:txBody>
      </p:sp>
      <p:sp>
        <p:nvSpPr>
          <p:cNvPr id="10" name="Textplatzhalter 9"/>
          <p:cNvSpPr>
            <a:spLocks noGrp="1"/>
          </p:cNvSpPr>
          <p:nvPr>
            <p:ph type="body" sz="quarter" idx="12" hasCustomPrompt="1"/>
          </p:nvPr>
        </p:nvSpPr>
        <p:spPr>
          <a:xfrm>
            <a:off x="486000" y="1591200"/>
            <a:ext cx="4086000" cy="4338000"/>
          </a:xfrm>
        </p:spPr>
        <p:txBody>
          <a:bodyPr/>
          <a:lstStyle/>
          <a:p>
            <a:pPr lvl="0"/>
            <a:r>
              <a:rPr lang="en-GB" noProof="0" dirty="0" smtClean="0"/>
              <a:t>Click here to insert text</a:t>
            </a:r>
          </a:p>
          <a:p>
            <a:pPr lvl="1"/>
            <a:r>
              <a:rPr lang="en-GB" noProof="0" dirty="0" smtClean="0"/>
              <a:t>Second Level</a:t>
            </a:r>
          </a:p>
          <a:p>
            <a:pPr lvl="2"/>
            <a:r>
              <a:rPr lang="en-GB" noProof="0" dirty="0" smtClean="0"/>
              <a:t>Third Level</a:t>
            </a:r>
          </a:p>
          <a:p>
            <a:pPr lvl="3"/>
            <a:r>
              <a:rPr lang="en-GB" noProof="0" dirty="0" smtClean="0"/>
              <a:t>Fourth Level</a:t>
            </a:r>
          </a:p>
          <a:p>
            <a:pPr lvl="4"/>
            <a:r>
              <a:rPr lang="en-GB" noProof="0" dirty="0" smtClean="0"/>
              <a:t>Fifth Level</a:t>
            </a:r>
            <a:endParaRPr lang="en-GB" noProof="0" dirty="0"/>
          </a:p>
        </p:txBody>
      </p:sp>
      <p:sp>
        <p:nvSpPr>
          <p:cNvPr id="6" name="Bildplatzhalter 5"/>
          <p:cNvSpPr>
            <a:spLocks noGrp="1"/>
          </p:cNvSpPr>
          <p:nvPr>
            <p:ph type="pic" sz="quarter" idx="13" hasCustomPrompt="1"/>
          </p:nvPr>
        </p:nvSpPr>
        <p:spPr>
          <a:xfrm>
            <a:off x="4698000" y="1591200"/>
            <a:ext cx="3960812" cy="4338000"/>
          </a:xfrm>
        </p:spPr>
        <p:txBody>
          <a:bodyPr/>
          <a:lstStyle>
            <a:lvl1pPr marL="0" indent="0">
              <a:buNone/>
              <a:defRPr baseline="0"/>
            </a:lvl1pPr>
          </a:lstStyle>
          <a:p>
            <a:r>
              <a:rPr lang="en-GB" noProof="0" dirty="0" smtClean="0"/>
              <a:t>Click onto symbol to insert picture</a:t>
            </a:r>
            <a:endParaRPr lang="en-GB" noProof="0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r>
              <a:rPr lang="en-GB" noProof="0" smtClean="0"/>
              <a:t>DLR.de  •  Chart </a:t>
            </a:r>
            <a:fld id="{18C7CB6D-895A-4F21-B0E7-2185F6FE5534}" type="slidenum">
              <a:rPr lang="en-GB" noProof="0" smtClean="0"/>
              <a:pPr>
                <a:defRPr/>
              </a:pPr>
              <a:t>‹Nr.›</a:t>
            </a:fld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249095833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143000" y="938212"/>
            <a:ext cx="7342188" cy="7416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/>
          <a:lstStyle/>
          <a:p>
            <a:pPr lvl="0"/>
            <a:r>
              <a:rPr lang="en-US" noProof="0" dirty="0" smtClean="0"/>
              <a:t>Titelmasterformat durch Klicken bearbeiten</a:t>
            </a:r>
            <a:endParaRPr lang="de-DE" dirty="0" smtClean="0"/>
          </a:p>
        </p:txBody>
      </p:sp>
      <p:sp>
        <p:nvSpPr>
          <p:cNvPr id="3" name="Rectangle 51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www.DLR.de  •  Chart </a:t>
            </a:r>
            <a:fld id="{1B01852E-DCC8-423F-90FF-BFD07D613BC1}" type="slidenum">
              <a:rPr lang="en-GB"/>
              <a:pPr>
                <a:defRPr/>
              </a:pPr>
              <a:t>‹Nr.›</a:t>
            </a:fld>
            <a:endParaRPr lang="en-GB"/>
          </a:p>
        </p:txBody>
      </p:sp>
      <p:sp>
        <p:nvSpPr>
          <p:cNvPr id="4" name="Rectangle 5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&gt; Lecture &gt; Author  •  Document &gt; Date</a:t>
            </a:r>
          </a:p>
        </p:txBody>
      </p:sp>
    </p:spTree>
    <p:extLst>
      <p:ext uri="{BB962C8B-B14F-4D97-AF65-F5344CB8AC3E}">
        <p14:creationId xmlns:p14="http://schemas.microsoft.com/office/powerpoint/2010/main" val="65037894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9308614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\\psf\Host\Users\cd\Desktop\Startbild_4zu3-E.jpg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Grafik 10" descr="dlr_signet.png"/>
          <p:cNvPicPr>
            <a:picLocks noChangeAspect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676275" y="5858008"/>
            <a:ext cx="857250" cy="766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Rectangle 45"/>
          <p:cNvSpPr>
            <a:spLocks noGrp="1" noChangeArrowheads="1"/>
          </p:cNvSpPr>
          <p:nvPr>
            <p:ph type="ctrTitle" sz="quarter"/>
          </p:nvPr>
        </p:nvSpPr>
        <p:spPr>
          <a:xfrm>
            <a:off x="1143000" y="1392237"/>
            <a:ext cx="7342188" cy="741363"/>
          </a:xfrm>
          <a:prstGeom prst="rect">
            <a:avLst/>
          </a:prstGeom>
        </p:spPr>
        <p:txBody>
          <a:bodyPr/>
          <a:lstStyle>
            <a:lvl1pPr>
              <a:tabLst>
                <a:tab pos="2038350" algn="l"/>
              </a:tabLst>
              <a:defRPr b="1"/>
            </a:lvl1pPr>
          </a:lstStyle>
          <a:p>
            <a:pPr lvl="0"/>
            <a:r>
              <a:rPr lang="en-US" noProof="0" dirty="0" smtClean="0"/>
              <a:t>Titelmasterformat durch Klicken bearbeiten</a:t>
            </a:r>
            <a:endParaRPr lang="en-GB" noProof="0" dirty="0" smtClean="0"/>
          </a:p>
        </p:txBody>
      </p:sp>
      <p:sp>
        <p:nvSpPr>
          <p:cNvPr id="8" name="Untertitel 2"/>
          <p:cNvSpPr>
            <a:spLocks noGrp="1"/>
          </p:cNvSpPr>
          <p:nvPr>
            <p:ph type="subTitle" idx="1"/>
          </p:nvPr>
        </p:nvSpPr>
        <p:spPr>
          <a:xfrm>
            <a:off x="1143000" y="2159132"/>
            <a:ext cx="7342188" cy="371475"/>
          </a:xfrm>
        </p:spPr>
        <p:txBody>
          <a:bodyPr/>
          <a:lstStyle>
            <a:lvl1pPr marL="0" indent="0">
              <a:buFontTx/>
              <a:buNone/>
              <a:defRPr sz="2400">
                <a:solidFill>
                  <a:srgbClr val="686868"/>
                </a:solidFill>
              </a:defRPr>
            </a:lvl1pPr>
          </a:lstStyle>
          <a:p>
            <a:pPr lvl="0"/>
            <a:r>
              <a:rPr lang="en-US" noProof="0" dirty="0" smtClean="0"/>
              <a:t>Formatvorlage des Untertitelmasters durch Klicken bearbeiten</a:t>
            </a:r>
            <a:endParaRPr lang="en-GB" noProof="0" dirty="0" smtClean="0"/>
          </a:p>
        </p:txBody>
      </p:sp>
      <p:sp>
        <p:nvSpPr>
          <p:cNvPr id="6" name="Rectangle 51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lnSpc>
                <a:spcPct val="100000"/>
              </a:lnSpc>
              <a:buFontTx/>
              <a:buNone/>
              <a:defRPr sz="800">
                <a:solidFill>
                  <a:srgbClr val="686868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GB"/>
              <a:t>www.DLR.de  •  Chart </a:t>
            </a:r>
            <a:fld id="{B2EDC576-4697-4F96-A898-E7924B0EA870}" type="slidenum">
              <a:rPr lang="en-GB"/>
              <a:pPr>
                <a:defRPr/>
              </a:pPr>
              <a:t>‹Nr.›</a:t>
            </a:fld>
            <a:endParaRPr lang="en-GB"/>
          </a:p>
        </p:txBody>
      </p:sp>
      <p:sp>
        <p:nvSpPr>
          <p:cNvPr id="7" name="Rectangle 52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lnSpc>
                <a:spcPct val="100000"/>
              </a:lnSpc>
              <a:buFontTx/>
              <a:buNone/>
              <a:defRPr sz="800">
                <a:solidFill>
                  <a:srgbClr val="686868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GB"/>
              <a:t>&gt; Lecture &gt; Author  •  Document &gt; Date</a:t>
            </a:r>
          </a:p>
        </p:txBody>
      </p:sp>
    </p:spTree>
    <p:extLst>
      <p:ext uri="{BB962C8B-B14F-4D97-AF65-F5344CB8AC3E}">
        <p14:creationId xmlns:p14="http://schemas.microsoft.com/office/powerpoint/2010/main" val="147165208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79518" y="332656"/>
            <a:ext cx="8784976" cy="432048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/>
          <a:lstStyle>
            <a:lvl1pPr algn="ctr">
              <a:defRPr/>
            </a:lvl1pPr>
          </a:lstStyle>
          <a:p>
            <a:pPr lvl="0"/>
            <a:r>
              <a:rPr lang="en-US" noProof="0" dirty="0" err="1" smtClean="0"/>
              <a:t>Titelmasterformat</a:t>
            </a:r>
            <a:r>
              <a:rPr lang="en-US" noProof="0" dirty="0" smtClean="0"/>
              <a:t> </a:t>
            </a:r>
            <a:r>
              <a:rPr lang="en-US" noProof="0" dirty="0" err="1" smtClean="0"/>
              <a:t>durch</a:t>
            </a:r>
            <a:r>
              <a:rPr lang="en-US" noProof="0" dirty="0" smtClean="0"/>
              <a:t> </a:t>
            </a:r>
            <a:r>
              <a:rPr lang="en-US" noProof="0" dirty="0" err="1" smtClean="0"/>
              <a:t>Klicken</a:t>
            </a:r>
            <a:r>
              <a:rPr lang="en-US" noProof="0" dirty="0" smtClean="0"/>
              <a:t> </a:t>
            </a:r>
            <a:r>
              <a:rPr lang="en-US" noProof="0" dirty="0" err="1" smtClean="0"/>
              <a:t>bearbeiten</a:t>
            </a:r>
            <a:endParaRPr lang="en-US" noProof="0" dirty="0" smtClean="0"/>
          </a:p>
        </p:txBody>
      </p:sp>
      <p:sp>
        <p:nvSpPr>
          <p:cNvPr id="8" name="Rectangle 3"/>
          <p:cNvSpPr>
            <a:spLocks noGrp="1" noChangeArrowheads="1"/>
          </p:cNvSpPr>
          <p:nvPr>
            <p:ph idx="1"/>
          </p:nvPr>
        </p:nvSpPr>
        <p:spPr bwMode="auto">
          <a:xfrm>
            <a:off x="179518" y="980728"/>
            <a:ext cx="8784976" cy="5112568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/>
          <a:lstStyle/>
          <a:p>
            <a:pPr lvl="0"/>
            <a:r>
              <a:rPr lang="en-US" noProof="0" dirty="0" err="1" smtClean="0"/>
              <a:t>Textmasterformate</a:t>
            </a:r>
            <a:r>
              <a:rPr lang="en-US" noProof="0" dirty="0" smtClean="0"/>
              <a:t> </a:t>
            </a:r>
            <a:r>
              <a:rPr lang="en-US" noProof="0" dirty="0" err="1" smtClean="0"/>
              <a:t>durch</a:t>
            </a:r>
            <a:r>
              <a:rPr lang="en-US" noProof="0" dirty="0" smtClean="0"/>
              <a:t> </a:t>
            </a:r>
            <a:r>
              <a:rPr lang="en-US" noProof="0" dirty="0" err="1" smtClean="0"/>
              <a:t>Klicken</a:t>
            </a:r>
            <a:r>
              <a:rPr lang="en-US" noProof="0" dirty="0" smtClean="0"/>
              <a:t> </a:t>
            </a:r>
            <a:r>
              <a:rPr lang="en-US" noProof="0" dirty="0" err="1" smtClean="0"/>
              <a:t>bearbeiten</a:t>
            </a:r>
            <a:endParaRPr lang="en-US" noProof="0" dirty="0" smtClean="0"/>
          </a:p>
          <a:p>
            <a:pPr lvl="1"/>
            <a:r>
              <a:rPr lang="en-US" noProof="0" dirty="0" err="1" smtClean="0"/>
              <a:t>Zweite</a:t>
            </a:r>
            <a:r>
              <a:rPr lang="en-US" noProof="0" dirty="0" smtClean="0"/>
              <a:t> </a:t>
            </a:r>
            <a:r>
              <a:rPr lang="en-US" noProof="0" dirty="0" err="1" smtClean="0"/>
              <a:t>Ebene</a:t>
            </a:r>
            <a:endParaRPr lang="en-US" noProof="0" dirty="0" smtClean="0"/>
          </a:p>
          <a:p>
            <a:pPr lvl="2"/>
            <a:r>
              <a:rPr lang="en-US" noProof="0" dirty="0" err="1" smtClean="0"/>
              <a:t>Dritte</a:t>
            </a:r>
            <a:r>
              <a:rPr lang="en-US" noProof="0" dirty="0" smtClean="0"/>
              <a:t> </a:t>
            </a:r>
            <a:r>
              <a:rPr lang="en-US" noProof="0" dirty="0" err="1" smtClean="0"/>
              <a:t>Ebene</a:t>
            </a:r>
            <a:endParaRPr lang="en-US" noProof="0" dirty="0" smtClean="0"/>
          </a:p>
          <a:p>
            <a:pPr lvl="3"/>
            <a:r>
              <a:rPr lang="en-US" noProof="0" dirty="0" err="1" smtClean="0"/>
              <a:t>Vierte</a:t>
            </a:r>
            <a:r>
              <a:rPr lang="en-US" noProof="0" dirty="0" smtClean="0"/>
              <a:t> </a:t>
            </a:r>
            <a:r>
              <a:rPr lang="en-US" noProof="0" dirty="0" err="1" smtClean="0"/>
              <a:t>Ebene</a:t>
            </a:r>
            <a:endParaRPr lang="en-US" noProof="0" dirty="0" smtClean="0"/>
          </a:p>
          <a:p>
            <a:pPr lvl="4"/>
            <a:r>
              <a:rPr lang="en-US" noProof="0" dirty="0" err="1" smtClean="0"/>
              <a:t>Fünfte</a:t>
            </a:r>
            <a:r>
              <a:rPr lang="en-US" noProof="0" dirty="0" smtClean="0"/>
              <a:t> </a:t>
            </a:r>
            <a:r>
              <a:rPr lang="en-US" noProof="0" dirty="0" err="1" smtClean="0"/>
              <a:t>Ebene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024854122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 2-spalti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liennummernplatzhalter 3"/>
          <p:cNvSpPr txBox="1">
            <a:spLocks/>
          </p:cNvSpPr>
          <p:nvPr userDrawn="1"/>
        </p:nvSpPr>
        <p:spPr bwMode="auto">
          <a:xfrm>
            <a:off x="107951" y="44453"/>
            <a:ext cx="2205038" cy="138113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0" tIns="0" rIns="0" bIns="0"/>
          <a:lstStyle>
            <a:defPPr>
              <a:defRPr lang="de-DE"/>
            </a:defPPr>
            <a:lvl1pPr algn="l" rtl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800" kern="1200" dirty="0" smtClean="0">
                <a:solidFill>
                  <a:srgbClr val="686868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>
                <a:latin typeface="Arial" charset="0"/>
                <a:cs typeface="Arial" charset="0"/>
              </a:rPr>
              <a:t>www.pa.op.dlr.de/ESMVal/  •  Chart </a:t>
            </a:r>
            <a:fld id="{A659CBDD-D3C5-4B60-AE17-3251A9FFB643}" type="slidenum">
              <a:rPr lang="en-GB"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‹Nr.›</a:t>
            </a:fld>
            <a:endParaRPr lang="en-GB">
              <a:latin typeface="Arial" charset="0"/>
              <a:cs typeface="Arial" charset="0"/>
            </a:endParaRPr>
          </a:p>
        </p:txBody>
      </p:sp>
      <p:sp>
        <p:nvSpPr>
          <p:cNvPr id="8" name="Rectangle 3"/>
          <p:cNvSpPr>
            <a:spLocks noGrp="1" noChangeArrowheads="1"/>
          </p:cNvSpPr>
          <p:nvPr>
            <p:ph idx="1"/>
          </p:nvPr>
        </p:nvSpPr>
        <p:spPr bwMode="auto">
          <a:xfrm>
            <a:off x="199354" y="1124751"/>
            <a:ext cx="4300641" cy="4752181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/>
          <a:lstStyle/>
          <a:p>
            <a:pPr lvl="0"/>
            <a:r>
              <a:rPr lang="en-US" noProof="0" dirty="0" smtClean="0"/>
              <a:t>Textmasterformate durch Klicken bearbeiten</a:t>
            </a:r>
          </a:p>
          <a:p>
            <a:pPr lvl="1"/>
            <a:r>
              <a:rPr lang="en-US" noProof="0" dirty="0" smtClean="0"/>
              <a:t>Zweite Ebene</a:t>
            </a:r>
          </a:p>
          <a:p>
            <a:pPr lvl="2"/>
            <a:r>
              <a:rPr lang="en-US" noProof="0" dirty="0" smtClean="0"/>
              <a:t>Dritte Ebene</a:t>
            </a:r>
          </a:p>
          <a:p>
            <a:pPr lvl="3"/>
            <a:r>
              <a:rPr lang="en-US" noProof="0" dirty="0" smtClean="0"/>
              <a:t>Vierte Ebene</a:t>
            </a:r>
          </a:p>
          <a:p>
            <a:pPr lvl="4"/>
            <a:r>
              <a:rPr lang="en-US" noProof="0" dirty="0" smtClean="0"/>
              <a:t>Fünfte Ebene</a:t>
            </a:r>
            <a:endParaRPr lang="en-GB" noProof="0" dirty="0"/>
          </a:p>
        </p:txBody>
      </p:sp>
      <p:sp>
        <p:nvSpPr>
          <p:cNvPr id="1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79518" y="332656"/>
            <a:ext cx="8784976" cy="432048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/>
          <a:lstStyle>
            <a:lvl1pPr algn="ctr">
              <a:defRPr/>
            </a:lvl1pPr>
          </a:lstStyle>
          <a:p>
            <a:pPr lvl="0"/>
            <a:r>
              <a:rPr lang="en-US" noProof="0" dirty="0" smtClean="0"/>
              <a:t>Titelmasterformat durch Klicken bearbeiten</a:t>
            </a:r>
            <a:endParaRPr lang="de-DE" dirty="0" smtClean="0"/>
          </a:p>
        </p:txBody>
      </p:sp>
      <p:sp>
        <p:nvSpPr>
          <p:cNvPr id="13" name="Rectangle 3"/>
          <p:cNvSpPr>
            <a:spLocks noGrp="1" noChangeArrowheads="1"/>
          </p:cNvSpPr>
          <p:nvPr>
            <p:ph idx="10"/>
          </p:nvPr>
        </p:nvSpPr>
        <p:spPr bwMode="auto">
          <a:xfrm>
            <a:off x="4663849" y="1124751"/>
            <a:ext cx="4300641" cy="4752181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/>
          <a:lstStyle/>
          <a:p>
            <a:pPr lvl="0"/>
            <a:r>
              <a:rPr lang="en-US" noProof="0" dirty="0" smtClean="0"/>
              <a:t>Textmasterformate durch Klicken bearbeiten</a:t>
            </a:r>
          </a:p>
          <a:p>
            <a:pPr lvl="1"/>
            <a:r>
              <a:rPr lang="en-US" noProof="0" dirty="0" smtClean="0"/>
              <a:t>Zweite Ebene</a:t>
            </a:r>
          </a:p>
          <a:p>
            <a:pPr lvl="2"/>
            <a:r>
              <a:rPr lang="en-US" noProof="0" dirty="0" smtClean="0"/>
              <a:t>Dritte Ebene</a:t>
            </a:r>
          </a:p>
          <a:p>
            <a:pPr lvl="3"/>
            <a:r>
              <a:rPr lang="en-US" noProof="0" dirty="0" smtClean="0"/>
              <a:t>Vierte Ebene</a:t>
            </a:r>
          </a:p>
          <a:p>
            <a:pPr lvl="4"/>
            <a:r>
              <a:rPr lang="en-US" noProof="0" dirty="0" smtClean="0"/>
              <a:t>Fünfte Ebene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876816370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143000" y="938212"/>
            <a:ext cx="7342188" cy="7416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/>
          <a:lstStyle/>
          <a:p>
            <a:pPr lvl="0"/>
            <a:r>
              <a:rPr lang="en-US" noProof="0" dirty="0" smtClean="0"/>
              <a:t>Titelmasterformat durch Klicken bearbeiten</a:t>
            </a:r>
            <a:endParaRPr lang="de-DE" dirty="0" smtClean="0"/>
          </a:p>
        </p:txBody>
      </p:sp>
      <p:sp>
        <p:nvSpPr>
          <p:cNvPr id="8" name="Rectangle 3"/>
          <p:cNvSpPr>
            <a:spLocks noGrp="1" noChangeArrowheads="1"/>
          </p:cNvSpPr>
          <p:nvPr>
            <p:ph idx="1"/>
          </p:nvPr>
        </p:nvSpPr>
        <p:spPr bwMode="auto">
          <a:xfrm>
            <a:off x="1143001" y="2422800"/>
            <a:ext cx="3769200" cy="36000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/>
          <a:lstStyle/>
          <a:p>
            <a:pPr lvl="0"/>
            <a:r>
              <a:rPr lang="en-US" noProof="0" dirty="0" smtClean="0"/>
              <a:t>Textmasterformate durch Klicken bearbeiten</a:t>
            </a:r>
          </a:p>
          <a:p>
            <a:pPr lvl="1"/>
            <a:r>
              <a:rPr lang="en-US" noProof="0" dirty="0" smtClean="0"/>
              <a:t>Zweite Ebene</a:t>
            </a:r>
          </a:p>
          <a:p>
            <a:pPr lvl="2"/>
            <a:r>
              <a:rPr lang="en-US" noProof="0" dirty="0" smtClean="0"/>
              <a:t>Dritte Ebene</a:t>
            </a:r>
          </a:p>
          <a:p>
            <a:pPr lvl="3"/>
            <a:r>
              <a:rPr lang="en-US" noProof="0" dirty="0" smtClean="0"/>
              <a:t>Vierte Ebene</a:t>
            </a:r>
          </a:p>
          <a:p>
            <a:pPr lvl="4"/>
            <a:r>
              <a:rPr lang="en-US" noProof="0" dirty="0" smtClean="0"/>
              <a:t>Fünfte Ebene</a:t>
            </a:r>
            <a:endParaRPr lang="en-GB" noProof="0" dirty="0"/>
          </a:p>
        </p:txBody>
      </p:sp>
      <p:sp>
        <p:nvSpPr>
          <p:cNvPr id="6" name="Rectangle 3"/>
          <p:cNvSpPr>
            <a:spLocks noGrp="1" noChangeArrowheads="1"/>
          </p:cNvSpPr>
          <p:nvPr>
            <p:ph idx="10"/>
          </p:nvPr>
        </p:nvSpPr>
        <p:spPr bwMode="auto">
          <a:xfrm>
            <a:off x="5065200" y="2422800"/>
            <a:ext cx="3769200" cy="36000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/>
          <a:lstStyle/>
          <a:p>
            <a:pPr lvl="0"/>
            <a:r>
              <a:rPr lang="en-US" noProof="0" dirty="0" smtClean="0"/>
              <a:t>Textmasterformate durch Klicken bearbeiten</a:t>
            </a:r>
          </a:p>
          <a:p>
            <a:pPr lvl="1"/>
            <a:r>
              <a:rPr lang="en-US" noProof="0" dirty="0" smtClean="0"/>
              <a:t>Zweite Ebene</a:t>
            </a:r>
          </a:p>
          <a:p>
            <a:pPr lvl="2"/>
            <a:r>
              <a:rPr lang="en-US" noProof="0" dirty="0" smtClean="0"/>
              <a:t>Dritte Ebene</a:t>
            </a:r>
          </a:p>
          <a:p>
            <a:pPr lvl="3"/>
            <a:r>
              <a:rPr lang="en-US" noProof="0" dirty="0" smtClean="0"/>
              <a:t>Vierte Ebene</a:t>
            </a:r>
          </a:p>
          <a:p>
            <a:pPr lvl="4"/>
            <a:r>
              <a:rPr lang="en-US" noProof="0" dirty="0" smtClean="0"/>
              <a:t>Fünfte Ebene</a:t>
            </a:r>
            <a:endParaRPr lang="en-GB" noProof="0" dirty="0"/>
          </a:p>
        </p:txBody>
      </p:sp>
      <p:sp>
        <p:nvSpPr>
          <p:cNvPr id="9" name="Textplatzhalter 1"/>
          <p:cNvSpPr>
            <a:spLocks noGrp="1"/>
          </p:cNvSpPr>
          <p:nvPr>
            <p:ph type="body" idx="11"/>
          </p:nvPr>
        </p:nvSpPr>
        <p:spPr>
          <a:xfrm>
            <a:off x="1144800" y="1871444"/>
            <a:ext cx="3769200" cy="333425"/>
          </a:xfrm>
        </p:spPr>
        <p:txBody>
          <a:bodyPr/>
          <a:lstStyle>
            <a:lvl1pPr marL="0" indent="0">
              <a:buFontTx/>
              <a:buNone/>
              <a:defRPr b="1"/>
            </a:lvl1pPr>
          </a:lstStyle>
          <a:p>
            <a:pPr lvl="0"/>
            <a:r>
              <a:rPr lang="en-US" noProof="0" dirty="0" smtClean="0"/>
              <a:t>Textmasterformate durch Klicken bearbeiten</a:t>
            </a:r>
          </a:p>
        </p:txBody>
      </p:sp>
      <p:sp>
        <p:nvSpPr>
          <p:cNvPr id="12" name="Textplatzhalter 2"/>
          <p:cNvSpPr>
            <a:spLocks noGrp="1"/>
          </p:cNvSpPr>
          <p:nvPr>
            <p:ph type="body" sz="quarter" idx="12"/>
          </p:nvPr>
        </p:nvSpPr>
        <p:spPr>
          <a:xfrm>
            <a:off x="5065200" y="1872000"/>
            <a:ext cx="3769200" cy="334800"/>
          </a:xfrm>
        </p:spPr>
        <p:txBody>
          <a:bodyPr/>
          <a:lstStyle>
            <a:lvl1pPr marL="0" indent="0">
              <a:buFontTx/>
              <a:buNone/>
              <a:defRPr b="1"/>
            </a:lvl1pPr>
          </a:lstStyle>
          <a:p>
            <a:pPr lvl="0"/>
            <a:r>
              <a:rPr lang="en-US" noProof="0" dirty="0" smtClean="0"/>
              <a:t>Textmasterformate durch Klicken bearbeiten</a:t>
            </a:r>
          </a:p>
        </p:txBody>
      </p:sp>
      <p:sp>
        <p:nvSpPr>
          <p:cNvPr id="10" name="Rectangle 51"/>
          <p:cNvSpPr>
            <a:spLocks noGrp="1" noChangeArrowheads="1"/>
          </p:cNvSpPr>
          <p:nvPr>
            <p:ph type="sldNum" sz="quarter" idx="1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www.DLR.de  •  Chart </a:t>
            </a:r>
            <a:fld id="{0D49B731-B3EE-4BB4-8282-DF0749CD06DF}" type="slidenum">
              <a:rPr lang="en-GB"/>
              <a:pPr>
                <a:defRPr/>
              </a:pPr>
              <a:t>‹Nr.›</a:t>
            </a:fld>
            <a:endParaRPr lang="en-GB"/>
          </a:p>
        </p:txBody>
      </p:sp>
      <p:sp>
        <p:nvSpPr>
          <p:cNvPr id="11" name="Rectangle 52"/>
          <p:cNvSpPr>
            <a:spLocks noGrp="1" noChangeArrowheads="1"/>
          </p:cNvSpPr>
          <p:nvPr>
            <p:ph type="ftr" sz="quarter" idx="14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&gt; Lecture &gt; Author  •  Document &gt; Date</a:t>
            </a:r>
          </a:p>
        </p:txBody>
      </p:sp>
    </p:spTree>
    <p:extLst>
      <p:ext uri="{BB962C8B-B14F-4D97-AF65-F5344CB8AC3E}">
        <p14:creationId xmlns:p14="http://schemas.microsoft.com/office/powerpoint/2010/main" val="2632339735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143000" y="938212"/>
            <a:ext cx="7342188" cy="7416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/>
          <a:lstStyle/>
          <a:p>
            <a:pPr lvl="0"/>
            <a:r>
              <a:rPr lang="en-US" noProof="0" dirty="0" smtClean="0"/>
              <a:t>Titelmasterformat durch Klicken bearbeiten</a:t>
            </a:r>
            <a:endParaRPr lang="de-DE" dirty="0" smtClean="0"/>
          </a:p>
        </p:txBody>
      </p:sp>
      <p:sp>
        <p:nvSpPr>
          <p:cNvPr id="3" name="Rectangle 51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www.DLR.de  •  Chart </a:t>
            </a:r>
            <a:fld id="{148818BF-4F64-4283-A27F-190D23E785BA}" type="slidenum">
              <a:rPr lang="en-GB"/>
              <a:pPr>
                <a:defRPr/>
              </a:pPr>
              <a:t>‹Nr.›</a:t>
            </a:fld>
            <a:endParaRPr lang="en-GB"/>
          </a:p>
        </p:txBody>
      </p:sp>
      <p:sp>
        <p:nvSpPr>
          <p:cNvPr id="4" name="Rectangle 5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&gt; Lecture &gt; Author  •  Document &gt; Date</a:t>
            </a:r>
          </a:p>
        </p:txBody>
      </p:sp>
    </p:spTree>
    <p:extLst>
      <p:ext uri="{BB962C8B-B14F-4D97-AF65-F5344CB8AC3E}">
        <p14:creationId xmlns:p14="http://schemas.microsoft.com/office/powerpoint/2010/main" val="1558643634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77795396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3"/>
          <p:cNvSpPr>
            <a:spLocks noGrp="1"/>
          </p:cNvSpPr>
          <p:nvPr>
            <p:ph type="dt" sz="half" idx="10"/>
          </p:nvPr>
        </p:nvSpPr>
        <p:spPr>
          <a:xfrm>
            <a:off x="457200" y="6356357"/>
            <a:ext cx="2133600" cy="365125"/>
          </a:xfrm>
          <a:prstGeom prst="rect">
            <a:avLst/>
          </a:prstGeom>
        </p:spPr>
        <p:txBody>
          <a:bodyPr/>
          <a:lstStyle>
            <a:lvl1pPr eaLnBrk="0" hangingPunct="0">
              <a:defRPr u="sng">
                <a:ea typeface="ＭＳ Ｐゴシック" pitchFamily="34" charset="-128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608B717-2EFD-47A3-B8A6-8E3D7DB4B720}" type="datetimeFigureOut">
              <a:rPr lang="sv-SE">
                <a:solidFill>
                  <a:prstClr val="black"/>
                </a:solidFill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2017-11-09</a:t>
            </a:fld>
            <a:endParaRPr lang="sv-SE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3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 u="sng">
                <a:ea typeface="ＭＳ Ｐゴシック" pitchFamily="34" charset="-128"/>
              </a:defRPr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4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u="sng">
                <a:ea typeface="ＭＳ Ｐゴシック" pitchFamily="34" charset="-128"/>
              </a:defRPr>
            </a:lvl1pPr>
          </a:lstStyle>
          <a:p>
            <a:pPr>
              <a:defRPr/>
            </a:pPr>
            <a:fld id="{8272D8F9-E491-4021-A403-5546848B712E}" type="slidenum">
              <a:rPr lang="sv-SE"/>
              <a:pPr>
                <a:defRPr/>
              </a:pPr>
              <a:t>‹Nr.›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292690516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BCC11DEF-EF26-4E98-8709-36CCFAC5747B}" type="datetimeFigureOut">
              <a:rPr lang="en-US" smtClean="0">
                <a:solidFill>
                  <a:prstClr val="black"/>
                </a:solidFill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11/9/2017</a:t>
            </a:fld>
            <a:endParaRPr lang="en-GB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98FAE4-B4A7-4E7F-8DE8-563D69A5AEA8}" type="slidenum">
              <a:rPr lang="en-GB" smtClean="0"/>
              <a:pPr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587862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n Inhalt link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noProof="0" dirty="0" smtClean="0"/>
              <a:t>Click here to insert chart title</a:t>
            </a:r>
            <a:endParaRPr lang="en-GB" noProof="0" dirty="0"/>
          </a:p>
        </p:txBody>
      </p:sp>
      <p:sp>
        <p:nvSpPr>
          <p:cNvPr id="10" name="Textplatzhalter 9"/>
          <p:cNvSpPr>
            <a:spLocks noGrp="1"/>
          </p:cNvSpPr>
          <p:nvPr>
            <p:ph type="body" sz="quarter" idx="12" hasCustomPrompt="1"/>
          </p:nvPr>
        </p:nvSpPr>
        <p:spPr>
          <a:xfrm>
            <a:off x="486000" y="1591200"/>
            <a:ext cx="4086000" cy="4338000"/>
          </a:xfrm>
        </p:spPr>
        <p:txBody>
          <a:bodyPr/>
          <a:lstStyle/>
          <a:p>
            <a:pPr lvl="0"/>
            <a:r>
              <a:rPr lang="en-GB" noProof="0" dirty="0" smtClean="0"/>
              <a:t>Click here to insert text</a:t>
            </a:r>
          </a:p>
          <a:p>
            <a:pPr lvl="1"/>
            <a:r>
              <a:rPr lang="en-GB" noProof="0" dirty="0" smtClean="0"/>
              <a:t>Second Level</a:t>
            </a:r>
          </a:p>
          <a:p>
            <a:pPr lvl="2"/>
            <a:r>
              <a:rPr lang="en-GB" noProof="0" dirty="0" smtClean="0"/>
              <a:t>Third Level</a:t>
            </a:r>
          </a:p>
          <a:p>
            <a:pPr lvl="3"/>
            <a:r>
              <a:rPr lang="en-GB" noProof="0" dirty="0" smtClean="0"/>
              <a:t>Fourth Level</a:t>
            </a:r>
          </a:p>
          <a:p>
            <a:pPr lvl="4"/>
            <a:r>
              <a:rPr lang="en-GB" noProof="0" dirty="0" smtClean="0"/>
              <a:t>Fifth Level</a:t>
            </a:r>
            <a:endParaRPr lang="en-GB" noProof="0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r>
              <a:rPr lang="en-GB" noProof="0" smtClean="0"/>
              <a:t>DLR.de  •  Chart </a:t>
            </a:r>
            <a:fld id="{18C7CB6D-895A-4F21-B0E7-2185F6FE5534}" type="slidenum">
              <a:rPr lang="en-GB" noProof="0" smtClean="0"/>
              <a:pPr>
                <a:defRPr/>
              </a:pPr>
              <a:t>‹Nr.›</a:t>
            </a:fld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273335379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noProof="0" dirty="0" smtClean="0"/>
              <a:t>Click here to insert chart title</a:t>
            </a:r>
            <a:endParaRPr lang="en-GB" noProof="0" dirty="0"/>
          </a:p>
        </p:txBody>
      </p:sp>
      <p:sp>
        <p:nvSpPr>
          <p:cNvPr id="10" name="Textplatzhalter 9"/>
          <p:cNvSpPr>
            <a:spLocks noGrp="1"/>
          </p:cNvSpPr>
          <p:nvPr>
            <p:ph type="body" sz="quarter" idx="12" hasCustomPrompt="1"/>
          </p:nvPr>
        </p:nvSpPr>
        <p:spPr>
          <a:xfrm>
            <a:off x="486000" y="1591200"/>
            <a:ext cx="4086000" cy="4338000"/>
          </a:xfrm>
        </p:spPr>
        <p:txBody>
          <a:bodyPr/>
          <a:lstStyle/>
          <a:p>
            <a:pPr lvl="0"/>
            <a:r>
              <a:rPr lang="en-GB" noProof="0" dirty="0" smtClean="0"/>
              <a:t>Click here to insert text</a:t>
            </a:r>
          </a:p>
          <a:p>
            <a:pPr lvl="1"/>
            <a:r>
              <a:rPr lang="en-GB" noProof="0" dirty="0" smtClean="0"/>
              <a:t>Second Level</a:t>
            </a:r>
          </a:p>
          <a:p>
            <a:pPr lvl="2"/>
            <a:r>
              <a:rPr lang="en-GB" noProof="0" dirty="0" smtClean="0"/>
              <a:t>Third Level</a:t>
            </a:r>
          </a:p>
          <a:p>
            <a:pPr lvl="3"/>
            <a:r>
              <a:rPr lang="en-GB" noProof="0" dirty="0" smtClean="0"/>
              <a:t>Fourth Level</a:t>
            </a:r>
          </a:p>
          <a:p>
            <a:pPr lvl="4"/>
            <a:r>
              <a:rPr lang="en-GB" noProof="0" dirty="0" smtClean="0"/>
              <a:t>Fifth Level</a:t>
            </a:r>
            <a:endParaRPr lang="en-GB" noProof="0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r>
              <a:rPr lang="en-GB" noProof="0" smtClean="0"/>
              <a:t>DLR.de  •  Chart </a:t>
            </a:r>
            <a:fld id="{18C7CB6D-895A-4F21-B0E7-2185F6FE5534}" type="slidenum">
              <a:rPr lang="en-GB" noProof="0" smtClean="0"/>
              <a:pPr>
                <a:defRPr/>
              </a:pPr>
              <a:t>‹Nr.›</a:t>
            </a:fld>
            <a:endParaRPr lang="en-GB" noProof="0" dirty="0"/>
          </a:p>
        </p:txBody>
      </p:sp>
      <p:sp>
        <p:nvSpPr>
          <p:cNvPr id="6" name="Textplatzhalter 9"/>
          <p:cNvSpPr>
            <a:spLocks noGrp="1"/>
          </p:cNvSpPr>
          <p:nvPr>
            <p:ph type="body" sz="quarter" idx="16" hasCustomPrompt="1"/>
          </p:nvPr>
        </p:nvSpPr>
        <p:spPr>
          <a:xfrm>
            <a:off x="4698000" y="1591200"/>
            <a:ext cx="3960000" cy="4338000"/>
          </a:xfrm>
        </p:spPr>
        <p:txBody>
          <a:bodyPr/>
          <a:lstStyle/>
          <a:p>
            <a:pPr lvl="0"/>
            <a:r>
              <a:rPr lang="en-GB" noProof="0" dirty="0" smtClean="0"/>
              <a:t>Click here to insert text</a:t>
            </a:r>
          </a:p>
          <a:p>
            <a:pPr lvl="1"/>
            <a:r>
              <a:rPr lang="en-GB" noProof="0" dirty="0" smtClean="0"/>
              <a:t>Second Level</a:t>
            </a:r>
          </a:p>
          <a:p>
            <a:pPr lvl="2"/>
            <a:r>
              <a:rPr lang="en-GB" noProof="0" dirty="0" smtClean="0"/>
              <a:t>Third Level</a:t>
            </a:r>
          </a:p>
          <a:p>
            <a:pPr lvl="3"/>
            <a:r>
              <a:rPr lang="en-GB" noProof="0" dirty="0" smtClean="0"/>
              <a:t>Fourth Level</a:t>
            </a:r>
          </a:p>
          <a:p>
            <a:pPr lvl="4"/>
            <a:r>
              <a:rPr lang="en-GB" noProof="0" dirty="0" smtClean="0"/>
              <a:t>Fifth Level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116811928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noProof="0" dirty="0" smtClean="0"/>
              <a:t>Click here to insert chart title</a:t>
            </a:r>
            <a:endParaRPr lang="en-GB" noProof="0" dirty="0"/>
          </a:p>
        </p:txBody>
      </p:sp>
      <p:sp>
        <p:nvSpPr>
          <p:cNvPr id="9" name="Textplatzhalter 1"/>
          <p:cNvSpPr>
            <a:spLocks noGrp="1"/>
          </p:cNvSpPr>
          <p:nvPr>
            <p:ph type="body" idx="13" hasCustomPrompt="1"/>
          </p:nvPr>
        </p:nvSpPr>
        <p:spPr>
          <a:xfrm>
            <a:off x="467544" y="1591200"/>
            <a:ext cx="3960000" cy="333425"/>
          </a:xfrm>
        </p:spPr>
        <p:txBody>
          <a:bodyPr/>
          <a:lstStyle>
            <a:lvl1pPr marL="0" indent="0">
              <a:buFontTx/>
              <a:buNone/>
              <a:defRPr b="1"/>
            </a:lvl1pPr>
          </a:lstStyle>
          <a:p>
            <a:pPr lvl="0"/>
            <a:r>
              <a:rPr lang="en-GB" noProof="0" dirty="0" smtClean="0"/>
              <a:t>Click here to insert header line</a:t>
            </a:r>
          </a:p>
        </p:txBody>
      </p:sp>
      <p:sp>
        <p:nvSpPr>
          <p:cNvPr id="10" name="Textplatzhalter 1"/>
          <p:cNvSpPr>
            <a:spLocks noGrp="1"/>
          </p:cNvSpPr>
          <p:nvPr>
            <p:ph type="body" idx="14" hasCustomPrompt="1"/>
          </p:nvPr>
        </p:nvSpPr>
        <p:spPr>
          <a:xfrm>
            <a:off x="4698000" y="1591200"/>
            <a:ext cx="3960000" cy="333425"/>
          </a:xfrm>
        </p:spPr>
        <p:txBody>
          <a:bodyPr/>
          <a:lstStyle>
            <a:lvl1pPr marL="0" indent="0">
              <a:buFontTx/>
              <a:buNone/>
              <a:defRPr b="1"/>
            </a:lvl1pPr>
          </a:lstStyle>
          <a:p>
            <a:pPr lvl="0"/>
            <a:r>
              <a:rPr lang="en-GB" noProof="0" dirty="0" smtClean="0"/>
              <a:t>Click here to insert header line</a:t>
            </a:r>
          </a:p>
        </p:txBody>
      </p:sp>
      <p:sp>
        <p:nvSpPr>
          <p:cNvPr id="11" name="Textplatzhalter 10"/>
          <p:cNvSpPr>
            <a:spLocks noGrp="1"/>
          </p:cNvSpPr>
          <p:nvPr>
            <p:ph type="body" sz="quarter" idx="15" hasCustomPrompt="1"/>
          </p:nvPr>
        </p:nvSpPr>
        <p:spPr>
          <a:xfrm>
            <a:off x="486000" y="2142000"/>
            <a:ext cx="3960000" cy="3787200"/>
          </a:xfrm>
        </p:spPr>
        <p:txBody>
          <a:bodyPr/>
          <a:lstStyle/>
          <a:p>
            <a:pPr lvl="0"/>
            <a:r>
              <a:rPr lang="en-GB" noProof="0" dirty="0" smtClean="0"/>
              <a:t>Click here to insert text</a:t>
            </a:r>
          </a:p>
          <a:p>
            <a:pPr lvl="1"/>
            <a:r>
              <a:rPr lang="en-GB" noProof="0" dirty="0" smtClean="0"/>
              <a:t>Second Level</a:t>
            </a:r>
          </a:p>
          <a:p>
            <a:pPr lvl="2"/>
            <a:r>
              <a:rPr lang="en-GB" noProof="0" dirty="0" smtClean="0"/>
              <a:t>Third Level</a:t>
            </a:r>
          </a:p>
          <a:p>
            <a:pPr lvl="3"/>
            <a:r>
              <a:rPr lang="en-GB" noProof="0" dirty="0" smtClean="0"/>
              <a:t>Fourth Level</a:t>
            </a:r>
          </a:p>
          <a:p>
            <a:pPr lvl="4"/>
            <a:r>
              <a:rPr lang="en-GB" noProof="0" dirty="0" smtClean="0"/>
              <a:t>Fifth Level</a:t>
            </a:r>
            <a:endParaRPr lang="en-GB" noProof="0" dirty="0"/>
          </a:p>
        </p:txBody>
      </p:sp>
      <p:sp>
        <p:nvSpPr>
          <p:cNvPr id="12" name="Textplatzhalter 10"/>
          <p:cNvSpPr>
            <a:spLocks noGrp="1"/>
          </p:cNvSpPr>
          <p:nvPr>
            <p:ph type="body" sz="quarter" idx="16" hasCustomPrompt="1"/>
          </p:nvPr>
        </p:nvSpPr>
        <p:spPr>
          <a:xfrm>
            <a:off x="4698000" y="2142000"/>
            <a:ext cx="3960000" cy="3787200"/>
          </a:xfrm>
        </p:spPr>
        <p:txBody>
          <a:bodyPr/>
          <a:lstStyle/>
          <a:p>
            <a:pPr lvl="0"/>
            <a:r>
              <a:rPr lang="en-GB" noProof="0" dirty="0" smtClean="0"/>
              <a:t>Click here to insert text</a:t>
            </a:r>
          </a:p>
          <a:p>
            <a:pPr lvl="1"/>
            <a:r>
              <a:rPr lang="en-GB" noProof="0" dirty="0" smtClean="0"/>
              <a:t>Second Level</a:t>
            </a:r>
          </a:p>
          <a:p>
            <a:pPr lvl="2"/>
            <a:r>
              <a:rPr lang="en-GB" noProof="0" dirty="0" smtClean="0"/>
              <a:t>Third Level</a:t>
            </a:r>
          </a:p>
          <a:p>
            <a:pPr lvl="3"/>
            <a:r>
              <a:rPr lang="en-GB" noProof="0" dirty="0" smtClean="0"/>
              <a:t>Fourth Level</a:t>
            </a:r>
          </a:p>
          <a:p>
            <a:pPr lvl="4"/>
            <a:r>
              <a:rPr lang="en-GB" noProof="0" dirty="0" smtClean="0"/>
              <a:t>Fifth Level</a:t>
            </a:r>
            <a:endParaRPr lang="en-GB" noProof="0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pPr>
              <a:defRPr/>
            </a:pPr>
            <a:r>
              <a:rPr lang="en-GB" noProof="0" smtClean="0"/>
              <a:t>DLR.de  •  Chart </a:t>
            </a:r>
            <a:fld id="{18C7CB6D-895A-4F21-B0E7-2185F6FE5534}" type="slidenum">
              <a:rPr lang="en-GB" noProof="0" smtClean="0"/>
              <a:pPr>
                <a:defRPr/>
              </a:pPr>
              <a:t>‹Nr.›</a:t>
            </a:fld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19992963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noProof="0" dirty="0" smtClean="0"/>
              <a:t>Click here to insert chart title</a:t>
            </a:r>
            <a:endParaRPr lang="en-GB" noProof="0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noProof="0" smtClean="0"/>
              <a:t>DLR.de  •  Chart </a:t>
            </a:r>
            <a:fld id="{18C7CB6D-895A-4F21-B0E7-2185F6FE5534}" type="slidenum">
              <a:rPr lang="en-GB" noProof="0" smtClean="0"/>
              <a:pPr>
                <a:defRPr/>
              </a:pPr>
              <a:t>‹Nr.›</a:t>
            </a:fld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17744712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noProof="0" smtClean="0"/>
              <a:t>DLR.de  •  Chart </a:t>
            </a:r>
            <a:fld id="{18C7CB6D-895A-4F21-B0E7-2185F6FE5534}" type="slidenum">
              <a:rPr lang="en-GB" noProof="0" smtClean="0"/>
              <a:pPr>
                <a:defRPr/>
              </a:pPr>
              <a:t>‹Nr.›</a:t>
            </a:fld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439236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eer ohne Hintergr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noProof="0" smtClean="0"/>
              <a:t>DLR.de  •  Chart </a:t>
            </a:r>
            <a:fld id="{18C7CB6D-895A-4F21-B0E7-2185F6FE5534}" type="slidenum">
              <a:rPr lang="en-GB" noProof="0" smtClean="0"/>
              <a:pPr>
                <a:defRPr/>
              </a:pPr>
              <a:t>‹Nr.›</a:t>
            </a:fld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40927204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jpe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peg"/><Relationship Id="rId3" Type="http://schemas.openxmlformats.org/officeDocument/2006/relationships/slideLayout" Target="../slideLayouts/slideLayout12.xml"/><Relationship Id="rId7" Type="http://schemas.openxmlformats.org/officeDocument/2006/relationships/theme" Target="../theme/theme2.xml"/><Relationship Id="rId2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0.xml"/><Relationship Id="rId6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3.xml"/><Relationship Id="rId9" Type="http://schemas.openxmlformats.org/officeDocument/2006/relationships/image" Target="../media/image2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18.xml"/><Relationship Id="rId7" Type="http://schemas.openxmlformats.org/officeDocument/2006/relationships/slideLayout" Target="../slideLayouts/slideLayout22.xml"/><Relationship Id="rId12" Type="http://schemas.openxmlformats.org/officeDocument/2006/relationships/image" Target="../media/image1.jpeg"/><Relationship Id="rId2" Type="http://schemas.openxmlformats.org/officeDocument/2006/relationships/slideLayout" Target="../slideLayouts/slideLayout17.xml"/><Relationship Id="rId1" Type="http://schemas.openxmlformats.org/officeDocument/2006/relationships/slideLayout" Target="../slideLayouts/slideLayout16.xml"/><Relationship Id="rId6" Type="http://schemas.openxmlformats.org/officeDocument/2006/relationships/slideLayout" Target="../slideLayouts/slideLayout21.xml"/><Relationship Id="rId11" Type="http://schemas.openxmlformats.org/officeDocument/2006/relationships/theme" Target="../theme/theme3.xml"/><Relationship Id="rId5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5.xml"/><Relationship Id="rId4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4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eg"/><Relationship Id="rId3" Type="http://schemas.openxmlformats.org/officeDocument/2006/relationships/slideLayout" Target="../slideLayouts/slideLayout28.xml"/><Relationship Id="rId7" Type="http://schemas.openxmlformats.org/officeDocument/2006/relationships/theme" Target="../theme/theme4.xml"/><Relationship Id="rId2" Type="http://schemas.openxmlformats.org/officeDocument/2006/relationships/slideLayout" Target="../slideLayouts/slideLayout27.xml"/><Relationship Id="rId1" Type="http://schemas.openxmlformats.org/officeDocument/2006/relationships/slideLayout" Target="../slideLayouts/slideLayout26.xml"/><Relationship Id="rId6" Type="http://schemas.openxmlformats.org/officeDocument/2006/relationships/slideLayout" Target="../slideLayouts/slideLayout31.xml"/><Relationship Id="rId5" Type="http://schemas.openxmlformats.org/officeDocument/2006/relationships/slideLayout" Target="../slideLayouts/slideLayout30.xml"/><Relationship Id="rId4" Type="http://schemas.openxmlformats.org/officeDocument/2006/relationships/slideLayout" Target="../slideLayouts/slideLayout29.xml"/><Relationship Id="rId9" Type="http://schemas.openxmlformats.org/officeDocument/2006/relationships/image" Target="../media/image2.png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9.xml"/><Relationship Id="rId3" Type="http://schemas.openxmlformats.org/officeDocument/2006/relationships/slideLayout" Target="../slideLayouts/slideLayout34.xml"/><Relationship Id="rId7" Type="http://schemas.openxmlformats.org/officeDocument/2006/relationships/slideLayout" Target="../slideLayouts/slideLayout38.xml"/><Relationship Id="rId2" Type="http://schemas.openxmlformats.org/officeDocument/2006/relationships/slideLayout" Target="../slideLayouts/slideLayout33.xml"/><Relationship Id="rId1" Type="http://schemas.openxmlformats.org/officeDocument/2006/relationships/slideLayout" Target="../slideLayouts/slideLayout32.xml"/><Relationship Id="rId6" Type="http://schemas.openxmlformats.org/officeDocument/2006/relationships/slideLayout" Target="../slideLayouts/slideLayout37.xml"/><Relationship Id="rId11" Type="http://schemas.openxmlformats.org/officeDocument/2006/relationships/image" Target="../media/image2.png"/><Relationship Id="rId5" Type="http://schemas.openxmlformats.org/officeDocument/2006/relationships/slideLayout" Target="../slideLayouts/slideLayout36.xml"/><Relationship Id="rId10" Type="http://schemas.openxmlformats.org/officeDocument/2006/relationships/image" Target="../media/image1.jpeg"/><Relationship Id="rId4" Type="http://schemas.openxmlformats.org/officeDocument/2006/relationships/slideLayout" Target="../slideLayouts/slideLayout35.xml"/><Relationship Id="rId9" Type="http://schemas.openxmlformats.org/officeDocument/2006/relationships/theme" Target="../theme/theme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8" descr="\\psf\Host\Users\cd\Desktop\Startbild_4zu3-Fuss.jpg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307138"/>
            <a:ext cx="9144000" cy="550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86000" y="648000"/>
            <a:ext cx="8172000" cy="738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 dirty="0" smtClean="0"/>
              <a:t>Click here to insert chart title</a:t>
            </a:r>
          </a:p>
        </p:txBody>
      </p:sp>
      <p:sp>
        <p:nvSpPr>
          <p:cNvPr id="10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85999" y="1591200"/>
            <a:ext cx="8172000" cy="433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 dirty="0" smtClean="0"/>
              <a:t>Master text format</a:t>
            </a:r>
          </a:p>
          <a:p>
            <a:pPr lvl="1"/>
            <a:r>
              <a:rPr lang="en-GB" noProof="0" dirty="0" smtClean="0"/>
              <a:t>Second Level</a:t>
            </a:r>
          </a:p>
          <a:p>
            <a:pPr lvl="2"/>
            <a:r>
              <a:rPr lang="en-GB" noProof="0" dirty="0" smtClean="0"/>
              <a:t>Third Level</a:t>
            </a:r>
          </a:p>
          <a:p>
            <a:pPr lvl="3"/>
            <a:r>
              <a:rPr lang="en-GB" noProof="0" dirty="0" smtClean="0"/>
              <a:t>Fourth Level</a:t>
            </a:r>
          </a:p>
          <a:p>
            <a:pPr lvl="4"/>
            <a:r>
              <a:rPr lang="en-GB" noProof="0" dirty="0" smtClean="0"/>
              <a:t>Fifth Level</a:t>
            </a:r>
            <a:endParaRPr lang="en-GB" noProof="0" dirty="0"/>
          </a:p>
        </p:txBody>
      </p:sp>
      <p:sp>
        <p:nvSpPr>
          <p:cNvPr id="7" name="Rectangle 5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86000" y="125999"/>
            <a:ext cx="1044000" cy="14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lnSpc>
                <a:spcPct val="100000"/>
              </a:lnSpc>
              <a:buFontTx/>
              <a:buNone/>
              <a:defRPr lang="de-DE" sz="800" kern="1200">
                <a:solidFill>
                  <a:srgbClr val="686868"/>
                </a:solidFill>
                <a:latin typeface="Arial" charset="0"/>
                <a:ea typeface="ヒラギノ角ゴ Pro W3" charset="-128"/>
                <a:cs typeface="+mn-cs"/>
              </a:defRPr>
            </a:lvl1pPr>
          </a:lstStyle>
          <a:p>
            <a:pPr>
              <a:defRPr/>
            </a:pPr>
            <a:r>
              <a:rPr lang="en-GB" noProof="0" dirty="0" smtClean="0"/>
              <a:t>DLR.de  •  Chart </a:t>
            </a:r>
            <a:fld id="{18C7CB6D-895A-4F21-B0E7-2185F6FE5534}" type="slidenum">
              <a:rPr lang="en-GB" noProof="0" smtClean="0"/>
              <a:pPr>
                <a:defRPr/>
              </a:pPr>
              <a:t>‹Nr.›</a:t>
            </a:fld>
            <a:endParaRPr lang="en-GB" noProof="0" dirty="0"/>
          </a:p>
        </p:txBody>
      </p:sp>
      <p:pic>
        <p:nvPicPr>
          <p:cNvPr id="11" name="Grafik 10" descr="dlr_signet.png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963" y="6143625"/>
            <a:ext cx="571500" cy="51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183675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9" r:id="rId2"/>
    <p:sldLayoutId id="2147483660" r:id="rId3"/>
    <p:sldLayoutId id="2147483664" r:id="rId4"/>
    <p:sldLayoutId id="2147483665" r:id="rId5"/>
    <p:sldLayoutId id="2147483661" r:id="rId6"/>
    <p:sldLayoutId id="2147483662" r:id="rId7"/>
    <p:sldLayoutId id="2147483663" r:id="rId8"/>
    <p:sldLayoutId id="2147483666" r:id="rId9"/>
  </p:sldLayoutIdLst>
  <p:timing>
    <p:tnLst>
      <p:par>
        <p:cTn id="1" dur="indefinite" restart="never" nodeType="tmRoot"/>
      </p:par>
    </p:tnLst>
  </p:timing>
  <p:hf hdr="0" dt="0"/>
  <p:txStyles>
    <p:titleStyle>
      <a:lvl1pPr algn="l" defTabSz="914400" rtl="0" eaLnBrk="1" latinLnBrk="0" hangingPunct="1">
        <a:spcBef>
          <a:spcPct val="0"/>
        </a:spcBef>
        <a:buNone/>
        <a:defRPr sz="2400" b="1" kern="1200">
          <a:solidFill>
            <a:srgbClr val="686868"/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180000" indent="-180000" algn="l" defTabSz="914400" rtl="0" eaLnBrk="1" latinLnBrk="0" hangingPunct="1">
        <a:spcBef>
          <a:spcPts val="300"/>
        </a:spcBef>
        <a:spcAft>
          <a:spcPts val="0"/>
        </a:spcAft>
        <a:buFont typeface="Arial" pitchFamily="34" charset="0"/>
        <a:buChar char="•"/>
        <a:defRPr sz="18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626400" indent="-180000" algn="l" defTabSz="914400" rtl="0" eaLnBrk="1" latinLnBrk="0" hangingPunct="1">
        <a:spcBef>
          <a:spcPts val="0"/>
        </a:spcBef>
        <a:buFont typeface="Arial" pitchFamily="34" charset="0"/>
        <a:buChar char="•"/>
        <a:defRPr sz="18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1076400" indent="-180000" algn="l" defTabSz="914400" rtl="0" eaLnBrk="1" latinLnBrk="0" hangingPunct="1">
        <a:spcBef>
          <a:spcPts val="0"/>
        </a:spcBef>
        <a:buFont typeface="Arial" pitchFamily="34" charset="0"/>
        <a:buChar char="•"/>
        <a:defRPr sz="18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1522800" indent="-180000" algn="l" defTabSz="914400" rtl="0" eaLnBrk="1" latinLnBrk="0" hangingPunct="1">
        <a:spcBef>
          <a:spcPts val="0"/>
        </a:spcBef>
        <a:buFont typeface="Arial" pitchFamily="34" charset="0"/>
        <a:buChar char="•"/>
        <a:defRPr sz="18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1969200" indent="-180000" algn="l" defTabSz="914400" rtl="0" eaLnBrk="1" latinLnBrk="0" hangingPunct="1">
        <a:spcBef>
          <a:spcPts val="0"/>
        </a:spcBef>
        <a:buFont typeface="Arial" pitchFamily="34" charset="0"/>
        <a:buChar char="•"/>
        <a:defRPr sz="18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Grafik 1"/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310313"/>
            <a:ext cx="9144000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143000" y="938213"/>
            <a:ext cx="7342188" cy="738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en-US" smtClean="0"/>
              <a:t>Mastertitelformat bearbeiten</a:t>
            </a:r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143000" y="1884363"/>
            <a:ext cx="7694613" cy="39925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en-US" smtClean="0"/>
              <a:t>Mastertextformat bearbeiten</a:t>
            </a:r>
          </a:p>
          <a:p>
            <a:pPr lvl="1"/>
            <a:r>
              <a:rPr lang="de-DE" altLang="en-US" smtClean="0"/>
              <a:t>Zweite Ebene</a:t>
            </a:r>
          </a:p>
          <a:p>
            <a:pPr lvl="2"/>
            <a:r>
              <a:rPr lang="de-DE" altLang="en-US" smtClean="0"/>
              <a:t>Dritte Ebene</a:t>
            </a:r>
          </a:p>
          <a:p>
            <a:pPr lvl="3"/>
            <a:r>
              <a:rPr lang="de-DE" altLang="en-US" smtClean="0"/>
              <a:t>Vierte Ebene</a:t>
            </a:r>
          </a:p>
          <a:p>
            <a:pPr lvl="4"/>
            <a:r>
              <a:rPr lang="de-DE" altLang="en-US" smtClean="0"/>
              <a:t>Fünfte Ebene</a:t>
            </a:r>
          </a:p>
        </p:txBody>
      </p:sp>
      <p:pic>
        <p:nvPicPr>
          <p:cNvPr id="1029" name="Grafik 10" descr="dlr_signet.png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850" y="6143625"/>
            <a:ext cx="571500" cy="51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51"/>
          <p:cNvSpPr>
            <a:spLocks noGrp="1" noChangeArrowheads="1"/>
          </p:cNvSpPr>
          <p:nvPr>
            <p:ph type="sldNum" sz="quarter" idx="4"/>
          </p:nvPr>
        </p:nvSpPr>
        <p:spPr>
          <a:xfrm>
            <a:off x="107950" y="115888"/>
            <a:ext cx="1230313" cy="288925"/>
          </a:xfrm>
          <a:prstGeom prst="rect">
            <a:avLst/>
          </a:prstGeom>
          <a:ln/>
        </p:spPr>
        <p:txBody>
          <a:bodyPr/>
          <a:lstStyle>
            <a:lvl1pPr>
              <a:lnSpc>
                <a:spcPct val="100000"/>
              </a:lnSpc>
              <a:buFontTx/>
              <a:buNone/>
              <a:defRPr sz="9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de-DE">
                <a:solidFill>
                  <a:srgbClr val="000000"/>
                </a:solidFill>
              </a:rPr>
              <a:t>Chart </a:t>
            </a:r>
            <a:fld id="{B716D880-5FF9-44A0-ABC8-F4D90D123840}" type="slidenum">
              <a:rPr lang="de-DE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‹Nr.›</a:t>
            </a:fld>
            <a:endParaRPr lang="de-D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42461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0" r:id="rId1"/>
    <p:sldLayoutId id="2147483681" r:id="rId2"/>
    <p:sldLayoutId id="2147483682" r:id="rId3"/>
    <p:sldLayoutId id="2147483683" r:id="rId4"/>
    <p:sldLayoutId id="2147483684" r:id="rId5"/>
    <p:sldLayoutId id="2147483685" r:id="rId6"/>
  </p:sldLayoutIdLst>
  <p:timing>
    <p:tnLst>
      <p:par>
        <p:cTn id="1" dur="indefinite" restart="never" nodeType="tmRoot"/>
      </p:par>
    </p:tnLst>
  </p:timing>
  <p:hf hdr="0" dt="0"/>
  <p:txStyles>
    <p:titleStyle>
      <a:lvl1pPr algn="l" rtl="0" eaLnBrk="0" fontAlgn="base" hangingPunct="0">
        <a:lnSpc>
          <a:spcPts val="2900"/>
        </a:lnSpc>
        <a:spcBef>
          <a:spcPct val="0"/>
        </a:spcBef>
        <a:spcAft>
          <a:spcPct val="0"/>
        </a:spcAft>
        <a:defRPr sz="2400" b="1">
          <a:solidFill>
            <a:srgbClr val="686868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ts val="2900"/>
        </a:lnSpc>
        <a:spcBef>
          <a:spcPct val="0"/>
        </a:spcBef>
        <a:spcAft>
          <a:spcPct val="0"/>
        </a:spcAft>
        <a:defRPr sz="2400" b="1">
          <a:solidFill>
            <a:srgbClr val="686868"/>
          </a:solidFill>
          <a:latin typeface="Arial" charset="0"/>
          <a:ea typeface="ヒラギノ角ゴ Pro W3" charset="-128"/>
          <a:cs typeface="Arial" charset="0"/>
        </a:defRPr>
      </a:lvl2pPr>
      <a:lvl3pPr algn="l" rtl="0" eaLnBrk="0" fontAlgn="base" hangingPunct="0">
        <a:lnSpc>
          <a:spcPts val="2900"/>
        </a:lnSpc>
        <a:spcBef>
          <a:spcPct val="0"/>
        </a:spcBef>
        <a:spcAft>
          <a:spcPct val="0"/>
        </a:spcAft>
        <a:defRPr sz="2400" b="1">
          <a:solidFill>
            <a:srgbClr val="686868"/>
          </a:solidFill>
          <a:latin typeface="Arial" charset="0"/>
          <a:ea typeface="ヒラギノ角ゴ Pro W3" charset="-128"/>
          <a:cs typeface="Arial" charset="0"/>
        </a:defRPr>
      </a:lvl3pPr>
      <a:lvl4pPr algn="l" rtl="0" eaLnBrk="0" fontAlgn="base" hangingPunct="0">
        <a:lnSpc>
          <a:spcPts val="2900"/>
        </a:lnSpc>
        <a:spcBef>
          <a:spcPct val="0"/>
        </a:spcBef>
        <a:spcAft>
          <a:spcPct val="0"/>
        </a:spcAft>
        <a:defRPr sz="2400" b="1">
          <a:solidFill>
            <a:srgbClr val="686868"/>
          </a:solidFill>
          <a:latin typeface="Arial" charset="0"/>
          <a:ea typeface="ヒラギノ角ゴ Pro W3" charset="-128"/>
          <a:cs typeface="Arial" charset="0"/>
        </a:defRPr>
      </a:lvl4pPr>
      <a:lvl5pPr algn="l" rtl="0" eaLnBrk="0" fontAlgn="base" hangingPunct="0">
        <a:lnSpc>
          <a:spcPts val="2900"/>
        </a:lnSpc>
        <a:spcBef>
          <a:spcPct val="0"/>
        </a:spcBef>
        <a:spcAft>
          <a:spcPct val="0"/>
        </a:spcAft>
        <a:defRPr sz="2400" b="1">
          <a:solidFill>
            <a:srgbClr val="686868"/>
          </a:solidFill>
          <a:latin typeface="Arial" charset="0"/>
          <a:ea typeface="ヒラギノ角ゴ Pro W3" charset="-128"/>
          <a:cs typeface="Arial" charset="0"/>
        </a:defRPr>
      </a:lvl5pPr>
      <a:lvl6pPr marL="457200" algn="l" rtl="0" fontAlgn="base">
        <a:lnSpc>
          <a:spcPts val="2900"/>
        </a:lnSpc>
        <a:spcBef>
          <a:spcPct val="0"/>
        </a:spcBef>
        <a:spcAft>
          <a:spcPct val="0"/>
        </a:spcAft>
        <a:defRPr sz="2400" b="1">
          <a:solidFill>
            <a:srgbClr val="686868"/>
          </a:solidFill>
          <a:latin typeface="Arial" charset="0"/>
          <a:ea typeface="ヒラギノ角ゴ Pro W3" charset="-128"/>
          <a:cs typeface="Arial" charset="0"/>
        </a:defRPr>
      </a:lvl6pPr>
      <a:lvl7pPr marL="914400" algn="l" rtl="0" fontAlgn="base">
        <a:lnSpc>
          <a:spcPts val="2900"/>
        </a:lnSpc>
        <a:spcBef>
          <a:spcPct val="0"/>
        </a:spcBef>
        <a:spcAft>
          <a:spcPct val="0"/>
        </a:spcAft>
        <a:defRPr sz="2400" b="1">
          <a:solidFill>
            <a:srgbClr val="686868"/>
          </a:solidFill>
          <a:latin typeface="Arial" charset="0"/>
          <a:ea typeface="ヒラギノ角ゴ Pro W3" charset="-128"/>
          <a:cs typeface="Arial" charset="0"/>
        </a:defRPr>
      </a:lvl7pPr>
      <a:lvl8pPr marL="1371600" algn="l" rtl="0" fontAlgn="base">
        <a:lnSpc>
          <a:spcPts val="2900"/>
        </a:lnSpc>
        <a:spcBef>
          <a:spcPct val="0"/>
        </a:spcBef>
        <a:spcAft>
          <a:spcPct val="0"/>
        </a:spcAft>
        <a:defRPr sz="2400" b="1">
          <a:solidFill>
            <a:srgbClr val="686868"/>
          </a:solidFill>
          <a:latin typeface="Arial" charset="0"/>
          <a:ea typeface="ヒラギノ角ゴ Pro W3" charset="-128"/>
          <a:cs typeface="Arial" charset="0"/>
        </a:defRPr>
      </a:lvl8pPr>
      <a:lvl9pPr marL="1828800" algn="l" rtl="0" fontAlgn="base">
        <a:lnSpc>
          <a:spcPts val="2900"/>
        </a:lnSpc>
        <a:spcBef>
          <a:spcPct val="0"/>
        </a:spcBef>
        <a:spcAft>
          <a:spcPct val="0"/>
        </a:spcAft>
        <a:defRPr sz="2400" b="1">
          <a:solidFill>
            <a:srgbClr val="686868"/>
          </a:solidFill>
          <a:latin typeface="Arial" charset="0"/>
          <a:ea typeface="ヒラギノ角ゴ Pro W3" charset="-128"/>
          <a:cs typeface="Arial" charset="0"/>
        </a:defRPr>
      </a:lvl9pPr>
    </p:titleStyle>
    <p:bodyStyle>
      <a:lvl1pPr marL="179388" indent="-179388" algn="l" rtl="0" eaLnBrk="0" fontAlgn="base" hangingPunct="0">
        <a:lnSpc>
          <a:spcPts val="2600"/>
        </a:lnSpc>
        <a:spcBef>
          <a:spcPct val="0"/>
        </a:spcBef>
        <a:spcAft>
          <a:spcPct val="0"/>
        </a:spcAft>
        <a:buChar char="-"/>
        <a:defRPr>
          <a:solidFill>
            <a:schemeClr val="tx1"/>
          </a:solidFill>
          <a:latin typeface="+mn-lt"/>
          <a:ea typeface="+mn-ea"/>
          <a:cs typeface="+mn-cs"/>
        </a:defRPr>
      </a:lvl1pPr>
      <a:lvl2pPr marL="625475" indent="-179388" algn="l" rtl="0" eaLnBrk="0" fontAlgn="base" hangingPunct="0">
        <a:lnSpc>
          <a:spcPts val="2600"/>
        </a:lnSpc>
        <a:spcBef>
          <a:spcPct val="0"/>
        </a:spcBef>
        <a:spcAft>
          <a:spcPct val="0"/>
        </a:spcAft>
        <a:buChar char="-"/>
        <a:defRPr>
          <a:solidFill>
            <a:schemeClr val="tx1"/>
          </a:solidFill>
          <a:latin typeface="+mn-lt"/>
          <a:ea typeface="+mn-ea"/>
          <a:cs typeface="+mn-cs"/>
        </a:defRPr>
      </a:lvl2pPr>
      <a:lvl3pPr marL="1077913" indent="-179388" algn="l" rtl="0" eaLnBrk="0" fontAlgn="base" hangingPunct="0">
        <a:lnSpc>
          <a:spcPts val="2600"/>
        </a:lnSpc>
        <a:spcBef>
          <a:spcPct val="0"/>
        </a:spcBef>
        <a:spcAft>
          <a:spcPct val="0"/>
        </a:spcAft>
        <a:buChar char="-"/>
        <a:defRPr>
          <a:solidFill>
            <a:schemeClr val="tx1"/>
          </a:solidFill>
          <a:latin typeface="+mn-lt"/>
          <a:ea typeface="+mn-ea"/>
          <a:cs typeface="+mn-cs"/>
        </a:defRPr>
      </a:lvl3pPr>
      <a:lvl4pPr marL="1524000" indent="-179388" algn="l" rtl="0" eaLnBrk="0" fontAlgn="base" hangingPunct="0">
        <a:lnSpc>
          <a:spcPts val="2600"/>
        </a:lnSpc>
        <a:spcBef>
          <a:spcPct val="0"/>
        </a:spcBef>
        <a:spcAft>
          <a:spcPct val="0"/>
        </a:spcAft>
        <a:buChar char="-"/>
        <a:defRPr>
          <a:solidFill>
            <a:schemeClr val="tx1"/>
          </a:solidFill>
          <a:latin typeface="+mn-lt"/>
          <a:ea typeface="+mn-ea"/>
          <a:cs typeface="+mn-cs"/>
        </a:defRPr>
      </a:lvl4pPr>
      <a:lvl5pPr marL="1970088" indent="-173038" algn="l" rtl="0" eaLnBrk="0" fontAlgn="base" hangingPunct="0">
        <a:lnSpc>
          <a:spcPts val="2600"/>
        </a:lnSpc>
        <a:spcBef>
          <a:spcPct val="0"/>
        </a:spcBef>
        <a:spcAft>
          <a:spcPct val="0"/>
        </a:spcAft>
        <a:buChar char="-"/>
        <a:defRPr>
          <a:solidFill>
            <a:schemeClr val="tx1"/>
          </a:solidFill>
          <a:latin typeface="+mn-lt"/>
          <a:ea typeface="+mn-ea"/>
          <a:cs typeface="+mn-cs"/>
        </a:defRPr>
      </a:lvl5pPr>
      <a:lvl6pPr marL="2427288" indent="-173038" algn="l" rtl="0" fontAlgn="base">
        <a:lnSpc>
          <a:spcPts val="2600"/>
        </a:lnSpc>
        <a:spcBef>
          <a:spcPct val="0"/>
        </a:spcBef>
        <a:spcAft>
          <a:spcPct val="0"/>
        </a:spcAft>
        <a:buChar char="-"/>
        <a:defRPr>
          <a:solidFill>
            <a:schemeClr val="tx1"/>
          </a:solidFill>
          <a:latin typeface="+mn-lt"/>
          <a:ea typeface="+mn-ea"/>
          <a:cs typeface="+mn-cs"/>
        </a:defRPr>
      </a:lvl6pPr>
      <a:lvl7pPr marL="2884488" indent="-173038" algn="l" rtl="0" fontAlgn="base">
        <a:lnSpc>
          <a:spcPts val="2600"/>
        </a:lnSpc>
        <a:spcBef>
          <a:spcPct val="0"/>
        </a:spcBef>
        <a:spcAft>
          <a:spcPct val="0"/>
        </a:spcAft>
        <a:buChar char="-"/>
        <a:defRPr>
          <a:solidFill>
            <a:schemeClr val="tx1"/>
          </a:solidFill>
          <a:latin typeface="+mn-lt"/>
          <a:ea typeface="+mn-ea"/>
          <a:cs typeface="+mn-cs"/>
        </a:defRPr>
      </a:lvl7pPr>
      <a:lvl8pPr marL="3341688" indent="-173038" algn="l" rtl="0" fontAlgn="base">
        <a:lnSpc>
          <a:spcPts val="2600"/>
        </a:lnSpc>
        <a:spcBef>
          <a:spcPct val="0"/>
        </a:spcBef>
        <a:spcAft>
          <a:spcPct val="0"/>
        </a:spcAft>
        <a:buChar char="-"/>
        <a:defRPr>
          <a:solidFill>
            <a:schemeClr val="tx1"/>
          </a:solidFill>
          <a:latin typeface="+mn-lt"/>
          <a:ea typeface="+mn-ea"/>
          <a:cs typeface="+mn-cs"/>
        </a:defRPr>
      </a:lvl8pPr>
      <a:lvl9pPr marL="3798888" indent="-173038" algn="l" rtl="0" fontAlgn="base">
        <a:lnSpc>
          <a:spcPts val="2600"/>
        </a:lnSpc>
        <a:spcBef>
          <a:spcPct val="0"/>
        </a:spcBef>
        <a:spcAft>
          <a:spcPct val="0"/>
        </a:spcAft>
        <a:buChar char="-"/>
        <a:defRPr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8" descr="\\psf\Host\Users\cd\Desktop\Startbild_4zu3-Fuss.jpg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307161"/>
            <a:ext cx="9144000" cy="550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86000" y="648001"/>
            <a:ext cx="8172000" cy="738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 dirty="0" smtClean="0"/>
              <a:t>Click here to insert chart title</a:t>
            </a:r>
          </a:p>
        </p:txBody>
      </p:sp>
      <p:sp>
        <p:nvSpPr>
          <p:cNvPr id="10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85999" y="1591200"/>
            <a:ext cx="8172000" cy="433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 dirty="0" smtClean="0"/>
              <a:t>Master text format</a:t>
            </a:r>
          </a:p>
          <a:p>
            <a:pPr lvl="1"/>
            <a:r>
              <a:rPr lang="en-GB" noProof="0" dirty="0" smtClean="0"/>
              <a:t>Second Level</a:t>
            </a:r>
          </a:p>
          <a:p>
            <a:pPr lvl="2"/>
            <a:r>
              <a:rPr lang="en-GB" noProof="0" dirty="0" smtClean="0"/>
              <a:t>Third Level</a:t>
            </a:r>
          </a:p>
          <a:p>
            <a:pPr lvl="3"/>
            <a:r>
              <a:rPr lang="en-GB" noProof="0" dirty="0" smtClean="0"/>
              <a:t>Fourth Level</a:t>
            </a:r>
          </a:p>
          <a:p>
            <a:pPr lvl="4"/>
            <a:r>
              <a:rPr lang="en-GB" noProof="0" dirty="0" smtClean="0"/>
              <a:t>Fifth Level</a:t>
            </a:r>
            <a:endParaRPr lang="en-GB" noProof="0" dirty="0"/>
          </a:p>
        </p:txBody>
      </p:sp>
      <p:sp>
        <p:nvSpPr>
          <p:cNvPr id="7" name="Rectangle 5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86000" y="125999"/>
            <a:ext cx="1044000" cy="14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lnSpc>
                <a:spcPct val="100000"/>
              </a:lnSpc>
              <a:buFontTx/>
              <a:buNone/>
              <a:defRPr lang="de-DE" sz="800" kern="1200">
                <a:solidFill>
                  <a:srgbClr val="686868"/>
                </a:solidFill>
                <a:latin typeface="Arial" charset="0"/>
                <a:ea typeface="ヒラギノ角ゴ Pro W3" charset="-128"/>
                <a:cs typeface="+mn-cs"/>
              </a:defRPr>
            </a:lvl1pPr>
          </a:lstStyle>
          <a:p>
            <a:pPr>
              <a:defRPr/>
            </a:pPr>
            <a:r>
              <a:rPr lang="en-GB" dirty="0" smtClean="0"/>
              <a:t>DLR.de  •  Chart </a:t>
            </a:r>
            <a:fld id="{18C7CB6D-895A-4F21-B0E7-2185F6FE5534}" type="slidenum">
              <a:rPr lang="en-GB" smtClean="0"/>
              <a:pPr>
                <a:defRPr/>
              </a:pPr>
              <a:t>‹Nr.›</a:t>
            </a:fld>
            <a:endParaRPr lang="en-GB" dirty="0"/>
          </a:p>
        </p:txBody>
      </p:sp>
      <p:sp>
        <p:nvSpPr>
          <p:cNvPr id="8" name="Rectangle 51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529999" y="125999"/>
            <a:ext cx="7128000" cy="14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lnSpc>
                <a:spcPct val="100000"/>
              </a:lnSpc>
              <a:buFontTx/>
              <a:buNone/>
              <a:defRPr sz="800">
                <a:solidFill>
                  <a:srgbClr val="686868"/>
                </a:solidFill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r>
              <a:rPr lang="en-GB" dirty="0" smtClean="0"/>
              <a:t>&gt; Lecture &gt; Author  •  Document &gt; Date</a:t>
            </a:r>
            <a:endParaRPr lang="en-GB" dirty="0"/>
          </a:p>
        </p:txBody>
      </p:sp>
      <p:pic>
        <p:nvPicPr>
          <p:cNvPr id="11" name="Grafik 10" descr="dlr_signet.png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963" y="6143649"/>
            <a:ext cx="571500" cy="51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747506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6" r:id="rId1"/>
    <p:sldLayoutId id="2147483697" r:id="rId2"/>
    <p:sldLayoutId id="2147483698" r:id="rId3"/>
    <p:sldLayoutId id="2147483699" r:id="rId4"/>
    <p:sldLayoutId id="2147483700" r:id="rId5"/>
    <p:sldLayoutId id="2147483701" r:id="rId6"/>
    <p:sldLayoutId id="2147483702" r:id="rId7"/>
    <p:sldLayoutId id="2147483703" r:id="rId8"/>
    <p:sldLayoutId id="2147483704" r:id="rId9"/>
    <p:sldLayoutId id="2147483705" r:id="rId10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914400" rtl="0" eaLnBrk="1" latinLnBrk="0" hangingPunct="1">
        <a:spcBef>
          <a:spcPct val="0"/>
        </a:spcBef>
        <a:buNone/>
        <a:defRPr sz="2400" b="1" kern="1200">
          <a:solidFill>
            <a:srgbClr val="686868"/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180000" indent="-180000" algn="l" defTabSz="914400" rtl="0" eaLnBrk="1" latinLnBrk="0" hangingPunct="1">
        <a:spcBef>
          <a:spcPts val="300"/>
        </a:spcBef>
        <a:spcAft>
          <a:spcPts val="0"/>
        </a:spcAft>
        <a:buFont typeface="Arial" pitchFamily="34" charset="0"/>
        <a:buChar char="•"/>
        <a:defRPr sz="18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626400" indent="-180000" algn="l" defTabSz="914400" rtl="0" eaLnBrk="1" latinLnBrk="0" hangingPunct="1">
        <a:spcBef>
          <a:spcPts val="0"/>
        </a:spcBef>
        <a:buFont typeface="Arial" pitchFamily="34" charset="0"/>
        <a:buChar char="•"/>
        <a:defRPr sz="18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1076400" indent="-180000" algn="l" defTabSz="914400" rtl="0" eaLnBrk="1" latinLnBrk="0" hangingPunct="1">
        <a:spcBef>
          <a:spcPts val="0"/>
        </a:spcBef>
        <a:buFont typeface="Arial" pitchFamily="34" charset="0"/>
        <a:buChar char="•"/>
        <a:defRPr sz="18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1522800" indent="-180000" algn="l" defTabSz="914400" rtl="0" eaLnBrk="1" latinLnBrk="0" hangingPunct="1">
        <a:spcBef>
          <a:spcPts val="0"/>
        </a:spcBef>
        <a:buFont typeface="Arial" pitchFamily="34" charset="0"/>
        <a:buChar char="•"/>
        <a:defRPr sz="18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1969200" indent="-180000" algn="l" defTabSz="914400" rtl="0" eaLnBrk="1" latinLnBrk="0" hangingPunct="1">
        <a:spcBef>
          <a:spcPts val="0"/>
        </a:spcBef>
        <a:buFont typeface="Arial" pitchFamily="34" charset="0"/>
        <a:buChar char="•"/>
        <a:defRPr sz="18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8" descr="\\psf\Host\Users\cd\Desktop\Startbild_4zu3-Fuss.jp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0" y="6307138"/>
            <a:ext cx="9144000" cy="550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143000" y="1884363"/>
            <a:ext cx="7694613" cy="3992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here to insert text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</a:p>
        </p:txBody>
      </p:sp>
      <p:pic>
        <p:nvPicPr>
          <p:cNvPr id="1028" name="Grafik 10" descr="dlr_signet.png"/>
          <p:cNvPicPr>
            <a:picLocks noChangeAspect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831850" y="6143625"/>
            <a:ext cx="571500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Rectangle 51"/>
          <p:cNvSpPr>
            <a:spLocks noGrp="1" noChangeArrowheads="1"/>
          </p:cNvSpPr>
          <p:nvPr>
            <p:ph type="sldNum" sz="quarter" idx="4"/>
          </p:nvPr>
        </p:nvSpPr>
        <p:spPr>
          <a:xfrm>
            <a:off x="1143000" y="122238"/>
            <a:ext cx="1230313" cy="122237"/>
          </a:xfrm>
          <a:prstGeom prst="rect">
            <a:avLst/>
          </a:prstGeom>
        </p:spPr>
        <p:txBody>
          <a:bodyPr lIns="0" tIns="0" rIns="0" bIns="0"/>
          <a:lstStyle>
            <a:lvl1pPr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800">
                <a:solidFill>
                  <a:srgbClr val="686868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GB"/>
              <a:t>www.DLR.de  •  Chart </a:t>
            </a:r>
            <a:fld id="{6ECE040E-5D03-4F40-A282-DE829D78C18F}" type="slidenum">
              <a:rPr lang="en-GB"/>
              <a:pPr>
                <a:defRPr/>
              </a:pPr>
              <a:t>‹Nr.›</a:t>
            </a:fld>
            <a:endParaRPr lang="en-GB"/>
          </a:p>
        </p:txBody>
      </p:sp>
      <p:sp>
        <p:nvSpPr>
          <p:cNvPr id="16" name="Rectangle 5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374900" y="122238"/>
            <a:ext cx="5399088" cy="122237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800" noProof="1">
                <a:solidFill>
                  <a:srgbClr val="686868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GB"/>
              <a:t>&gt; Lecture &gt; Author  •  Document &gt; Date</a:t>
            </a:r>
          </a:p>
        </p:txBody>
      </p:sp>
      <p:sp>
        <p:nvSpPr>
          <p:cNvPr id="1031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143000" y="938213"/>
            <a:ext cx="7342188" cy="741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here to insert chart title</a:t>
            </a:r>
          </a:p>
        </p:txBody>
      </p:sp>
    </p:spTree>
    <p:extLst>
      <p:ext uri="{BB962C8B-B14F-4D97-AF65-F5344CB8AC3E}">
        <p14:creationId xmlns:p14="http://schemas.microsoft.com/office/powerpoint/2010/main" val="4964180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7" r:id="rId1"/>
    <p:sldLayoutId id="2147483708" r:id="rId2"/>
    <p:sldLayoutId id="2147483709" r:id="rId3"/>
    <p:sldLayoutId id="2147483710" r:id="rId4"/>
    <p:sldLayoutId id="2147483711" r:id="rId5"/>
    <p:sldLayoutId id="2147483712" r:id="rId6"/>
  </p:sldLayoutIdLst>
  <p:timing>
    <p:tnLst>
      <p:par>
        <p:cTn id="1" dur="indefinite" restart="never" nodeType="tmRoot"/>
      </p:par>
    </p:tnLst>
  </p:timing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lang="en-GB" sz="2400" b="1" kern="1200" dirty="0">
          <a:solidFill>
            <a:srgbClr val="686868"/>
          </a:solidFill>
          <a:latin typeface="Arial" pitchFamily="34" charset="0"/>
          <a:ea typeface="+mj-ea"/>
          <a:cs typeface="Arial" pitchFamily="34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686868"/>
          </a:solidFill>
          <a:latin typeface="Arial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686868"/>
          </a:solidFill>
          <a:latin typeface="Arial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686868"/>
          </a:solidFill>
          <a:latin typeface="Arial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686868"/>
          </a:solidFill>
          <a:latin typeface="Arial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400" b="1">
          <a:solidFill>
            <a:srgbClr val="686868"/>
          </a:solidFill>
          <a:latin typeface="Arial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400" b="1">
          <a:solidFill>
            <a:srgbClr val="686868"/>
          </a:solidFill>
          <a:latin typeface="Arial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400" b="1">
          <a:solidFill>
            <a:srgbClr val="686868"/>
          </a:solidFill>
          <a:latin typeface="Arial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400" b="1">
          <a:solidFill>
            <a:srgbClr val="686868"/>
          </a:solidFill>
          <a:latin typeface="Arial" charset="0"/>
          <a:cs typeface="Arial" charset="0"/>
        </a:defRPr>
      </a:lvl9pPr>
    </p:titleStyle>
    <p:bodyStyle>
      <a:lvl1pPr marL="179388" indent="-179388" algn="l" rtl="0" eaLnBrk="0" fontAlgn="base" hangingPunct="0">
        <a:spcBef>
          <a:spcPts val="300"/>
        </a:spcBef>
        <a:spcAft>
          <a:spcPts val="300"/>
        </a:spcAft>
        <a:buFont typeface="Arial" charset="0"/>
        <a:buChar char="•"/>
        <a:defRPr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625475" indent="-179388" algn="l" rtl="0" eaLnBrk="0" fontAlgn="base" hangingPunct="0">
        <a:spcBef>
          <a:spcPct val="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1076325" indent="-179388" algn="l" rtl="0" eaLnBrk="0" fontAlgn="base" hangingPunct="0">
        <a:spcBef>
          <a:spcPct val="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1522413" indent="-179388" algn="l" rtl="0" eaLnBrk="0" fontAlgn="base" hangingPunct="0">
        <a:spcBef>
          <a:spcPct val="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1968500" indent="-179388" algn="l" rtl="0" eaLnBrk="0" fontAlgn="base" hangingPunct="0">
        <a:spcBef>
          <a:spcPct val="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8" descr="\\psf\Host\Users\cd\Desktop\Startbild_4zu3-Fuss.jpg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0" y="6307138"/>
            <a:ext cx="9144000" cy="550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143068" y="1884362"/>
            <a:ext cx="7694613" cy="399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here to insert text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</a:p>
        </p:txBody>
      </p:sp>
      <p:pic>
        <p:nvPicPr>
          <p:cNvPr id="1028" name="Grafik 10" descr="dlr_signet.png"/>
          <p:cNvPicPr>
            <a:picLocks noChangeAspect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831852" y="6143758"/>
            <a:ext cx="571500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Rectangle 51"/>
          <p:cNvSpPr>
            <a:spLocks noGrp="1" noChangeArrowheads="1"/>
          </p:cNvSpPr>
          <p:nvPr>
            <p:ph type="sldNum" sz="quarter" idx="4"/>
          </p:nvPr>
        </p:nvSpPr>
        <p:spPr>
          <a:xfrm>
            <a:off x="1143068" y="122256"/>
            <a:ext cx="1230313" cy="122237"/>
          </a:xfrm>
          <a:prstGeom prst="rect">
            <a:avLst/>
          </a:prstGeom>
        </p:spPr>
        <p:txBody>
          <a:bodyPr lIns="0" tIns="0" rIns="0" bIns="0"/>
          <a:lstStyle>
            <a:lvl1pPr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800">
                <a:solidFill>
                  <a:srgbClr val="686868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GB"/>
              <a:t>www.DLR.de  •  Chart </a:t>
            </a:r>
            <a:fld id="{52C54212-2FC2-4ADA-A086-477B9FAC4D60}" type="slidenum">
              <a:rPr lang="en-GB"/>
              <a:pPr>
                <a:defRPr/>
              </a:pPr>
              <a:t>‹Nr.›</a:t>
            </a:fld>
            <a:endParaRPr lang="en-GB"/>
          </a:p>
        </p:txBody>
      </p:sp>
      <p:sp>
        <p:nvSpPr>
          <p:cNvPr id="16" name="Rectangle 5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374900" y="122256"/>
            <a:ext cx="5399088" cy="122237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800" noProof="1">
                <a:solidFill>
                  <a:srgbClr val="686868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GB"/>
              <a:t>&gt; Lecture &gt; Author  •  Document &gt; Date</a:t>
            </a:r>
          </a:p>
        </p:txBody>
      </p:sp>
      <p:sp>
        <p:nvSpPr>
          <p:cNvPr id="1031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143000" y="938213"/>
            <a:ext cx="7342188" cy="741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here to insert chart title</a:t>
            </a:r>
          </a:p>
        </p:txBody>
      </p:sp>
    </p:spTree>
    <p:extLst>
      <p:ext uri="{BB962C8B-B14F-4D97-AF65-F5344CB8AC3E}">
        <p14:creationId xmlns:p14="http://schemas.microsoft.com/office/powerpoint/2010/main" val="28065775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4" r:id="rId1"/>
    <p:sldLayoutId id="2147483715" r:id="rId2"/>
    <p:sldLayoutId id="2147483716" r:id="rId3"/>
    <p:sldLayoutId id="2147483717" r:id="rId4"/>
    <p:sldLayoutId id="2147483718" r:id="rId5"/>
    <p:sldLayoutId id="2147483719" r:id="rId6"/>
    <p:sldLayoutId id="2147483720" r:id="rId7"/>
    <p:sldLayoutId id="2147483721" r:id="rId8"/>
  </p:sldLayoutIdLst>
  <p:timing>
    <p:tnLst>
      <p:par>
        <p:cTn id="1" dur="indefinite" restart="never" nodeType="tmRoot"/>
      </p:par>
    </p:tnLst>
  </p:timing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lang="en-GB" sz="2400" b="1" kern="1200" dirty="0">
          <a:solidFill>
            <a:srgbClr val="686868"/>
          </a:solidFill>
          <a:latin typeface="Arial" pitchFamily="34" charset="0"/>
          <a:ea typeface="+mj-ea"/>
          <a:cs typeface="Arial" pitchFamily="34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686868"/>
          </a:solidFill>
          <a:latin typeface="Arial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686868"/>
          </a:solidFill>
          <a:latin typeface="Arial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686868"/>
          </a:solidFill>
          <a:latin typeface="Arial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686868"/>
          </a:solidFill>
          <a:latin typeface="Arial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400" b="1">
          <a:solidFill>
            <a:srgbClr val="686868"/>
          </a:solidFill>
          <a:latin typeface="Arial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400" b="1">
          <a:solidFill>
            <a:srgbClr val="686868"/>
          </a:solidFill>
          <a:latin typeface="Arial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400" b="1">
          <a:solidFill>
            <a:srgbClr val="686868"/>
          </a:solidFill>
          <a:latin typeface="Arial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400" b="1">
          <a:solidFill>
            <a:srgbClr val="686868"/>
          </a:solidFill>
          <a:latin typeface="Arial" charset="0"/>
          <a:cs typeface="Arial" charset="0"/>
        </a:defRPr>
      </a:lvl9pPr>
    </p:titleStyle>
    <p:bodyStyle>
      <a:lvl1pPr marL="179388" indent="-179388" algn="l" rtl="0" eaLnBrk="0" fontAlgn="base" hangingPunct="0">
        <a:spcBef>
          <a:spcPts val="300"/>
        </a:spcBef>
        <a:spcAft>
          <a:spcPts val="300"/>
        </a:spcAft>
        <a:buFont typeface="Arial" charset="0"/>
        <a:buChar char="•"/>
        <a:defRPr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625475" indent="-179388" algn="l" rtl="0" eaLnBrk="0" fontAlgn="base" hangingPunct="0">
        <a:spcBef>
          <a:spcPct val="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1076325" indent="-179388" algn="l" rtl="0" eaLnBrk="0" fontAlgn="base" hangingPunct="0">
        <a:spcBef>
          <a:spcPct val="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1522413" indent="-179388" algn="l" rtl="0" eaLnBrk="0" fontAlgn="base" hangingPunct="0">
        <a:spcBef>
          <a:spcPct val="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1968500" indent="-179388" algn="l" rtl="0" eaLnBrk="0" fontAlgn="base" hangingPunct="0">
        <a:spcBef>
          <a:spcPct val="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modvis.dkrz.de/bd0854/quicklooks/demo/emac" TargetMode="External"/><Relationship Id="rId2" Type="http://schemas.openxmlformats.org/officeDocument/2006/relationships/hyperlink" Target="https://modvis.dkrz.de/bd0854/quicklooks/demo/mpi" TargetMode="External"/><Relationship Id="rId1" Type="http://schemas.openxmlformats.org/officeDocument/2006/relationships/slideLayout" Target="../slideLayouts/slideLayout3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0.xml"/><Relationship Id="rId5" Type="http://schemas.openxmlformats.org/officeDocument/2006/relationships/hyperlink" Target="https://freva.met.fu-berlin.de/" TargetMode="External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9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6.xml"/><Relationship Id="rId6" Type="http://schemas.openxmlformats.org/officeDocument/2006/relationships/image" Target="../media/image6.png"/><Relationship Id="rId5" Type="http://schemas.openxmlformats.org/officeDocument/2006/relationships/image" Target="../media/image11.jpeg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 sz="quarter"/>
          </p:nvPr>
        </p:nvSpPr>
        <p:spPr>
          <a:xfrm>
            <a:off x="323528" y="548680"/>
            <a:ext cx="8676456" cy="1152128"/>
          </a:xfrm>
        </p:spPr>
        <p:txBody>
          <a:bodyPr/>
          <a:lstStyle/>
          <a:p>
            <a:r>
              <a:rPr lang="de-DE" sz="2800" dirty="0" smtClean="0"/>
              <a:t>CMIP6-DICAD AP 6.1</a:t>
            </a:r>
            <a:r>
              <a:rPr lang="de-DE" sz="2800" dirty="0"/>
              <a:t>: </a:t>
            </a:r>
            <a:r>
              <a:rPr lang="de-DE" sz="2800" dirty="0" smtClean="0"/>
              <a:t>Installation </a:t>
            </a:r>
            <a:r>
              <a:rPr lang="de-DE" sz="2800" dirty="0"/>
              <a:t>und Betrieb des ESMValTools in der ESGF DKRZ Infrastruktur</a:t>
            </a:r>
            <a:endParaRPr lang="en-GB" sz="2800" noProof="0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GB" noProof="0" smtClean="0"/>
              <a:t>DLR.de  •  Chart </a:t>
            </a:r>
            <a:fld id="{18C7CB6D-895A-4F21-B0E7-2185F6FE5534}" type="slidenum">
              <a:rPr lang="en-GB" noProof="0" smtClean="0"/>
              <a:pPr/>
              <a:t>1</a:t>
            </a:fld>
            <a:endParaRPr lang="en-GB" noProof="0" dirty="0"/>
          </a:p>
        </p:txBody>
      </p:sp>
      <p:sp>
        <p:nvSpPr>
          <p:cNvPr id="8" name="Untertitel 5"/>
          <p:cNvSpPr txBox="1">
            <a:spLocks/>
          </p:cNvSpPr>
          <p:nvPr/>
        </p:nvSpPr>
        <p:spPr bwMode="auto">
          <a:xfrm>
            <a:off x="344720" y="1916832"/>
            <a:ext cx="7779600" cy="3240360"/>
          </a:xfrm>
          <a:prstGeom prst="rect">
            <a:avLst/>
          </a:prstGeom>
          <a:noFill/>
          <a:ln w="9525" cap="flat" cmpd="sng" algn="ctr">
            <a:noFill/>
            <a:prstDash val="solid"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Tx/>
              <a:buSzTx/>
              <a:buFontTx/>
              <a:buNone/>
              <a:tabLst/>
              <a:defRPr sz="2400" kern="1200">
                <a:solidFill>
                  <a:srgbClr val="686868"/>
                </a:solidFill>
                <a:latin typeface="+mn-lt"/>
                <a:ea typeface="+mn-ea"/>
                <a:cs typeface="+mn-cs"/>
              </a:defRPr>
            </a:lvl1pPr>
            <a:lvl2pPr marL="626400" indent="-180000" algn="l" defTabSz="914400" rtl="0" eaLnBrk="1" latinLnBrk="0" hangingPunct="1">
              <a:spcBef>
                <a:spcPts val="0"/>
              </a:spcBef>
              <a:buFont typeface="Arial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076400" indent="-180000" algn="l" defTabSz="914400" rtl="0" eaLnBrk="1" latinLnBrk="0" hangingPunct="1">
              <a:spcBef>
                <a:spcPts val="0"/>
              </a:spcBef>
              <a:buFont typeface="Arial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522800" indent="-180000" algn="l" defTabSz="914400" rtl="0" eaLnBrk="1" latinLnBrk="0" hangingPunct="1">
              <a:spcBef>
                <a:spcPts val="0"/>
              </a:spcBef>
              <a:buFont typeface="Arial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969200" indent="-180000" algn="l" defTabSz="914400" rtl="0" eaLnBrk="1" latinLnBrk="0" hangingPunct="1">
              <a:spcBef>
                <a:spcPts val="0"/>
              </a:spcBef>
              <a:buFont typeface="Arial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1200"/>
              </a:spcAft>
            </a:pPr>
            <a:r>
              <a:rPr lang="en-US" sz="2000" b="1" dirty="0" err="1" smtClean="0">
                <a:latin typeface="Arial" charset="0"/>
                <a:cs typeface="Arial" charset="0"/>
              </a:rPr>
              <a:t>Björn</a:t>
            </a:r>
            <a:r>
              <a:rPr lang="en-US" sz="2000" b="1" dirty="0" smtClean="0">
                <a:latin typeface="Arial" charset="0"/>
                <a:cs typeface="Arial" charset="0"/>
              </a:rPr>
              <a:t> Brötz</a:t>
            </a:r>
            <a:r>
              <a:rPr lang="en-US" sz="2000" b="1" baseline="30000" dirty="0">
                <a:latin typeface="Arial" charset="0"/>
                <a:cs typeface="Arial" charset="0"/>
              </a:rPr>
              <a:t>1</a:t>
            </a:r>
            <a:r>
              <a:rPr lang="en-US" sz="2000" b="1" dirty="0" smtClean="0">
                <a:latin typeface="Arial" charset="0"/>
                <a:cs typeface="Arial" charset="0"/>
              </a:rPr>
              <a:t>, Veronika Eyring</a:t>
            </a:r>
            <a:r>
              <a:rPr lang="en-US" sz="2000" b="1" baseline="30000" dirty="0">
                <a:latin typeface="Arial" charset="0"/>
                <a:cs typeface="Arial" charset="0"/>
              </a:rPr>
              <a:t>1</a:t>
            </a:r>
            <a:r>
              <a:rPr lang="en-US" sz="2000" b="1" dirty="0" smtClean="0">
                <a:latin typeface="Arial" charset="0"/>
                <a:cs typeface="Arial" charset="0"/>
              </a:rPr>
              <a:t>, </a:t>
            </a:r>
            <a:r>
              <a:rPr lang="en-US" sz="2000" b="1" dirty="0">
                <a:latin typeface="Arial" charset="0"/>
                <a:cs typeface="Arial" charset="0"/>
              </a:rPr>
              <a:t>Stephan </a:t>
            </a:r>
            <a:r>
              <a:rPr lang="en-US" sz="2000" b="1" dirty="0" smtClean="0">
                <a:latin typeface="Arial" charset="0"/>
                <a:cs typeface="Arial" charset="0"/>
              </a:rPr>
              <a:t>Kindermann</a:t>
            </a:r>
            <a:r>
              <a:rPr lang="en-US" sz="2000" b="1" baseline="30000" dirty="0">
                <a:latin typeface="Arial" charset="0"/>
                <a:cs typeface="Arial" charset="0"/>
              </a:rPr>
              <a:t>2</a:t>
            </a:r>
            <a:r>
              <a:rPr lang="en-US" sz="2000" b="1" dirty="0" smtClean="0">
                <a:latin typeface="Arial" charset="0"/>
                <a:cs typeface="Arial" charset="0"/>
              </a:rPr>
              <a:t>, and Carsten Ehbrecht</a:t>
            </a:r>
            <a:r>
              <a:rPr lang="en-US" sz="2000" b="1" baseline="30000" dirty="0">
                <a:latin typeface="Arial" charset="0"/>
                <a:cs typeface="Arial" charset="0"/>
              </a:rPr>
              <a:t>2</a:t>
            </a:r>
            <a:endParaRPr lang="en-US" sz="2000" b="1" dirty="0" smtClean="0">
              <a:latin typeface="Arial" charset="0"/>
              <a:cs typeface="Arial" charset="0"/>
            </a:endParaRP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de-DE" sz="1800" baseline="30000" dirty="0">
                <a:latin typeface="Arial" charset="0"/>
                <a:cs typeface="Arial" charset="0"/>
              </a:rPr>
              <a:t>1 </a:t>
            </a:r>
            <a:r>
              <a:rPr lang="de-DE" sz="1800" dirty="0">
                <a:latin typeface="Arial" charset="0"/>
                <a:cs typeface="Arial" charset="0"/>
              </a:rPr>
              <a:t>Deutsches Zentrum für Luft- und Raumfahrt (DLR),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de-DE" sz="1800" dirty="0">
                <a:latin typeface="Arial" charset="0"/>
                <a:cs typeface="Arial" charset="0"/>
              </a:rPr>
              <a:t>  Institut für Physik der Atmosphäre, Oberpfaffenhofen, </a:t>
            </a:r>
            <a:r>
              <a:rPr lang="de-DE" sz="1800" dirty="0" smtClean="0">
                <a:latin typeface="Arial" charset="0"/>
                <a:cs typeface="Arial" charset="0"/>
              </a:rPr>
              <a:t>Germany</a:t>
            </a:r>
            <a:endParaRPr lang="de-DE" sz="1800" dirty="0">
              <a:latin typeface="Arial" charset="0"/>
              <a:cs typeface="Arial" charset="0"/>
            </a:endParaRP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de-DE" sz="1800" baseline="30000" dirty="0">
                <a:latin typeface="Arial" charset="0"/>
                <a:cs typeface="Arial" charset="0"/>
              </a:rPr>
              <a:t>2 </a:t>
            </a:r>
            <a:r>
              <a:rPr lang="de-DE" sz="1800" dirty="0">
                <a:latin typeface="Arial" charset="0"/>
                <a:cs typeface="Arial" charset="0"/>
              </a:rPr>
              <a:t>Deutsches Klimarechenzentrum, Hamburg, </a:t>
            </a:r>
            <a:r>
              <a:rPr lang="de-DE" sz="1800" dirty="0" smtClean="0">
                <a:latin typeface="Arial" charset="0"/>
                <a:cs typeface="Arial" charset="0"/>
              </a:rPr>
              <a:t>Germany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endParaRPr lang="en-US" sz="1800" dirty="0" smtClean="0">
              <a:latin typeface="Arial" charset="0"/>
              <a:cs typeface="Arial" charset="0"/>
            </a:endParaRPr>
          </a:p>
          <a:p>
            <a:r>
              <a:rPr lang="nl-NL" sz="1800" dirty="0" smtClean="0">
                <a:latin typeface="Arial" charset="0"/>
                <a:cs typeface="Arial" charset="0"/>
              </a:rPr>
              <a:t>CMIP6-DICAD Jahrestreffen 2017</a:t>
            </a:r>
          </a:p>
          <a:p>
            <a:r>
              <a:rPr lang="nl-NL" sz="1800" dirty="0" smtClean="0">
                <a:latin typeface="Arial" charset="0"/>
                <a:cs typeface="Arial" charset="0"/>
              </a:rPr>
              <a:t>DKRZ Hamburg</a:t>
            </a:r>
          </a:p>
          <a:p>
            <a:r>
              <a:rPr lang="nl-NL" sz="1800" dirty="0" smtClean="0">
                <a:latin typeface="Arial" charset="0"/>
                <a:cs typeface="Arial" charset="0"/>
              </a:rPr>
              <a:t>11. Oktober </a:t>
            </a:r>
            <a:r>
              <a:rPr lang="nl-NL" sz="1800" dirty="0">
                <a:latin typeface="Arial" charset="0"/>
                <a:cs typeface="Arial" charset="0"/>
              </a:rPr>
              <a:t>2017 </a:t>
            </a:r>
          </a:p>
          <a:p>
            <a:endParaRPr lang="en-US" sz="1800" dirty="0">
              <a:latin typeface="Arial" charset="0"/>
              <a:cs typeface="Arial" charset="0"/>
            </a:endParaRPr>
          </a:p>
        </p:txBody>
      </p:sp>
      <p:pic>
        <p:nvPicPr>
          <p:cNvPr id="6" name="Grafik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6704" y="3700576"/>
            <a:ext cx="2483768" cy="5035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10107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6" name="Gerade Verbindung mit Pfeil 85"/>
          <p:cNvCxnSpPr>
            <a:stCxn id="7" idx="2"/>
            <a:endCxn id="25" idx="1"/>
          </p:cNvCxnSpPr>
          <p:nvPr/>
        </p:nvCxnSpPr>
        <p:spPr>
          <a:xfrm>
            <a:off x="971600" y="2574503"/>
            <a:ext cx="395104" cy="2798713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itel 5"/>
          <p:cNvSpPr>
            <a:spLocks noGrp="1"/>
          </p:cNvSpPr>
          <p:nvPr>
            <p:ph type="title"/>
          </p:nvPr>
        </p:nvSpPr>
        <p:spPr>
          <a:xfrm>
            <a:off x="1143000" y="671176"/>
            <a:ext cx="7342188" cy="741600"/>
          </a:xfrm>
        </p:spPr>
        <p:txBody>
          <a:bodyPr/>
          <a:lstStyle/>
          <a:p>
            <a:r>
              <a:rPr lang="de-DE" dirty="0" err="1" smtClean="0"/>
              <a:t>ESMValTool</a:t>
            </a:r>
            <a:r>
              <a:rPr lang="de-DE" dirty="0" smtClean="0"/>
              <a:t> Quicklook System @ DKRZ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DLR.de  •  Folie </a:t>
            </a:r>
            <a:fld id="{18C7CB6D-895A-4F21-B0E7-2185F6FE5534}" type="slidenum">
              <a:rPr lang="de-DE" smtClean="0"/>
              <a:pPr>
                <a:defRPr/>
              </a:pPr>
              <a:t>10</a:t>
            </a:fld>
            <a:endParaRPr lang="de-DE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&gt; Vortrag &gt; Autor  •  Dokumentname &gt; Datum</a:t>
            </a:r>
            <a:endParaRPr lang="de-DE" dirty="0"/>
          </a:p>
        </p:txBody>
      </p:sp>
      <p:sp>
        <p:nvSpPr>
          <p:cNvPr id="7" name="Rechteck 6"/>
          <p:cNvSpPr/>
          <p:nvPr/>
        </p:nvSpPr>
        <p:spPr>
          <a:xfrm>
            <a:off x="323528" y="1710407"/>
            <a:ext cx="1296144" cy="864096"/>
          </a:xfrm>
          <a:prstGeom prst="rect">
            <a:avLst/>
          </a:prstGeom>
          <a:noFill/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r>
              <a:rPr lang="de-DE" sz="16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Climate</a:t>
            </a:r>
            <a:r>
              <a:rPr lang="de-DE" sz="1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de-DE" sz="16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model</a:t>
            </a:r>
            <a:endParaRPr lang="de-DE" sz="16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Textfeld 8"/>
          <p:cNvSpPr txBox="1"/>
          <p:nvPr/>
        </p:nvSpPr>
        <p:spPr>
          <a:xfrm>
            <a:off x="1927623" y="1782415"/>
            <a:ext cx="923330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de-DE" dirty="0" err="1">
                <a:latin typeface="Arial" pitchFamily="34" charset="0"/>
                <a:cs typeface="Arial" pitchFamily="34" charset="0"/>
              </a:rPr>
              <a:t>j</a:t>
            </a:r>
            <a:r>
              <a:rPr lang="de-DE" dirty="0" err="1" smtClean="0">
                <a:latin typeface="Arial" pitchFamily="34" charset="0"/>
                <a:cs typeface="Arial" pitchFamily="34" charset="0"/>
              </a:rPr>
              <a:t>ob</a:t>
            </a:r>
            <a:r>
              <a:rPr lang="de-DE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de-DE" dirty="0" err="1" smtClean="0">
                <a:latin typeface="Arial" pitchFamily="34" charset="0"/>
                <a:cs typeface="Arial" pitchFamily="34" charset="0"/>
              </a:rPr>
              <a:t>script</a:t>
            </a:r>
            <a:endParaRPr lang="de-DE" dirty="0" smtClean="0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29" name="Gruppieren 28"/>
          <p:cNvGrpSpPr/>
          <p:nvPr/>
        </p:nvGrpSpPr>
        <p:grpSpPr>
          <a:xfrm>
            <a:off x="1331640" y="2142454"/>
            <a:ext cx="864096" cy="936105"/>
            <a:chOff x="2188591" y="2636911"/>
            <a:chExt cx="864096" cy="936105"/>
          </a:xfrm>
          <a:solidFill>
            <a:schemeClr val="bg1"/>
          </a:solidFill>
        </p:grpSpPr>
        <p:sp>
          <p:nvSpPr>
            <p:cNvPr id="8" name="Gefaltete Ecke 7"/>
            <p:cNvSpPr/>
            <p:nvPr/>
          </p:nvSpPr>
          <p:spPr>
            <a:xfrm rot="16200000">
              <a:off x="2152586" y="2672916"/>
              <a:ext cx="936105" cy="864096"/>
            </a:xfrm>
            <a:prstGeom prst="foldedCorner">
              <a:avLst>
                <a:gd name="adj" fmla="val 32461"/>
              </a:avLst>
            </a:prstGeom>
            <a:grpFill/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de-DE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  <p:grpSp>
          <p:nvGrpSpPr>
            <p:cNvPr id="22" name="Gruppieren 21"/>
            <p:cNvGrpSpPr/>
            <p:nvPr/>
          </p:nvGrpSpPr>
          <p:grpSpPr>
            <a:xfrm>
              <a:off x="2335953" y="2924945"/>
              <a:ext cx="432048" cy="360039"/>
              <a:chOff x="4572000" y="2276872"/>
              <a:chExt cx="576064" cy="609600"/>
            </a:xfrm>
            <a:grpFill/>
          </p:grpSpPr>
          <p:cxnSp>
            <p:nvCxnSpPr>
              <p:cNvPr id="11" name="Gerade Verbindung 10"/>
              <p:cNvCxnSpPr/>
              <p:nvPr/>
            </p:nvCxnSpPr>
            <p:spPr>
              <a:xfrm>
                <a:off x="4572000" y="2276872"/>
                <a:ext cx="576064" cy="0"/>
              </a:xfrm>
              <a:prstGeom prst="line">
                <a:avLst/>
              </a:prstGeom>
              <a:grpFill/>
              <a:ln>
                <a:solidFill>
                  <a:schemeClr val="tx1"/>
                </a:solidFill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" name="Gerade Verbindung 11"/>
              <p:cNvCxnSpPr/>
              <p:nvPr/>
            </p:nvCxnSpPr>
            <p:spPr>
              <a:xfrm>
                <a:off x="4572000" y="2429272"/>
                <a:ext cx="360040" cy="0"/>
              </a:xfrm>
              <a:prstGeom prst="line">
                <a:avLst/>
              </a:prstGeom>
              <a:grpFill/>
              <a:ln>
                <a:solidFill>
                  <a:schemeClr val="tx1"/>
                </a:solidFill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" name="Gerade Verbindung 12"/>
              <p:cNvCxnSpPr/>
              <p:nvPr/>
            </p:nvCxnSpPr>
            <p:spPr>
              <a:xfrm>
                <a:off x="4572000" y="2581672"/>
                <a:ext cx="432048" cy="0"/>
              </a:xfrm>
              <a:prstGeom prst="line">
                <a:avLst/>
              </a:prstGeom>
              <a:grpFill/>
              <a:ln>
                <a:solidFill>
                  <a:schemeClr val="tx1"/>
                </a:solidFill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" name="Gerade Verbindung 13"/>
              <p:cNvCxnSpPr/>
              <p:nvPr/>
            </p:nvCxnSpPr>
            <p:spPr>
              <a:xfrm>
                <a:off x="4572000" y="2734072"/>
                <a:ext cx="576064" cy="0"/>
              </a:xfrm>
              <a:prstGeom prst="line">
                <a:avLst/>
              </a:prstGeom>
              <a:grpFill/>
              <a:ln>
                <a:solidFill>
                  <a:schemeClr val="tx1"/>
                </a:solidFill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Gerade Verbindung 14"/>
              <p:cNvCxnSpPr/>
              <p:nvPr/>
            </p:nvCxnSpPr>
            <p:spPr>
              <a:xfrm>
                <a:off x="4572000" y="2886472"/>
                <a:ext cx="432048" cy="0"/>
              </a:xfrm>
              <a:prstGeom prst="line">
                <a:avLst/>
              </a:prstGeom>
              <a:grpFill/>
              <a:ln>
                <a:solidFill>
                  <a:schemeClr val="tx1"/>
                </a:solidFill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23" name="Nach links gekrümmter Pfeil 22"/>
          <p:cNvSpPr/>
          <p:nvPr/>
        </p:nvSpPr>
        <p:spPr>
          <a:xfrm>
            <a:off x="2339752" y="2265838"/>
            <a:ext cx="504056" cy="1019146"/>
          </a:xfrm>
          <a:prstGeom prst="curvedLeftArrow">
            <a:avLst/>
          </a:prstGeom>
          <a:solidFill>
            <a:schemeClr val="bg1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de-DE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4" name="Textfeld 23"/>
          <p:cNvSpPr txBox="1"/>
          <p:nvPr/>
        </p:nvSpPr>
        <p:spPr>
          <a:xfrm>
            <a:off x="2894037" y="2491462"/>
            <a:ext cx="1461939" cy="55399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de-DE" dirty="0" err="1" smtClean="0">
                <a:latin typeface="Arial" pitchFamily="34" charset="0"/>
                <a:cs typeface="Arial" pitchFamily="34" charset="0"/>
              </a:rPr>
              <a:t>Rescheduling</a:t>
            </a:r>
            <a:r>
              <a:rPr lang="de-DE" dirty="0" smtClean="0">
                <a:latin typeface="Arial" pitchFamily="34" charset="0"/>
                <a:cs typeface="Arial" pitchFamily="34" charset="0"/>
              </a:rPr>
              <a:t> </a:t>
            </a:r>
          </a:p>
          <a:p>
            <a:r>
              <a:rPr lang="de-DE" dirty="0" err="1" smtClean="0">
                <a:latin typeface="Arial" pitchFamily="34" charset="0"/>
                <a:cs typeface="Arial" pitchFamily="34" charset="0"/>
              </a:rPr>
              <a:t>cycle</a:t>
            </a:r>
            <a:r>
              <a:rPr lang="de-DE" dirty="0" smtClean="0">
                <a:latin typeface="Arial" pitchFamily="34" charset="0"/>
                <a:cs typeface="Arial" pitchFamily="34" charset="0"/>
              </a:rPr>
              <a:t> (8h) </a:t>
            </a:r>
          </a:p>
        </p:txBody>
      </p:sp>
      <p:sp>
        <p:nvSpPr>
          <p:cNvPr id="25" name="Flussdiagramm: Daten 24"/>
          <p:cNvSpPr/>
          <p:nvPr/>
        </p:nvSpPr>
        <p:spPr>
          <a:xfrm>
            <a:off x="481412" y="5373216"/>
            <a:ext cx="1770583" cy="504056"/>
          </a:xfrm>
          <a:prstGeom prst="flowChartInputOutput">
            <a:avLst/>
          </a:prstGeom>
          <a:noFill/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de-DE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63" name="Gruppieren 62"/>
          <p:cNvGrpSpPr/>
          <p:nvPr/>
        </p:nvGrpSpPr>
        <p:grpSpPr>
          <a:xfrm>
            <a:off x="2014030" y="3440799"/>
            <a:ext cx="2880320" cy="720080"/>
            <a:chOff x="4067944" y="4149080"/>
            <a:chExt cx="2880320" cy="720080"/>
          </a:xfrm>
        </p:grpSpPr>
        <p:sp>
          <p:nvSpPr>
            <p:cNvPr id="27" name="Rechteck 26"/>
            <p:cNvSpPr/>
            <p:nvPr/>
          </p:nvSpPr>
          <p:spPr>
            <a:xfrm>
              <a:off x="4067944" y="4149080"/>
              <a:ext cx="2880320" cy="720080"/>
            </a:xfrm>
            <a:prstGeom prst="rect">
              <a:avLst/>
            </a:prstGeom>
            <a:noFill/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r>
                <a:rPr lang="de-DE" dirty="0" smtClean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Quicklook</a:t>
              </a:r>
            </a:p>
            <a:p>
              <a:r>
                <a:rPr lang="de-DE" dirty="0" err="1" smtClean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system</a:t>
              </a:r>
              <a:endParaRPr lang="de-DE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  <p:pic>
          <p:nvPicPr>
            <p:cNvPr id="28" name="Grafik 27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43575" y="4505600"/>
              <a:ext cx="1793154" cy="363560"/>
            </a:xfrm>
            <a:prstGeom prst="rect">
              <a:avLst/>
            </a:prstGeom>
          </p:spPr>
        </p:pic>
      </p:grpSp>
      <p:sp>
        <p:nvSpPr>
          <p:cNvPr id="64" name="Flussdiagramm: Daten 63"/>
          <p:cNvSpPr/>
          <p:nvPr/>
        </p:nvSpPr>
        <p:spPr>
          <a:xfrm>
            <a:off x="2930365" y="5379352"/>
            <a:ext cx="1770583" cy="504056"/>
          </a:xfrm>
          <a:prstGeom prst="flowChartInputOutput">
            <a:avLst/>
          </a:prstGeom>
          <a:noFill/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de-DE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5" name="Flussdiagramm: Daten 64"/>
          <p:cNvSpPr/>
          <p:nvPr/>
        </p:nvSpPr>
        <p:spPr>
          <a:xfrm>
            <a:off x="6545833" y="5373216"/>
            <a:ext cx="1770583" cy="504056"/>
          </a:xfrm>
          <a:prstGeom prst="flowChartInputOutput">
            <a:avLst/>
          </a:prstGeom>
          <a:noFill/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de-DE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6" name="Rechteck 65"/>
          <p:cNvSpPr/>
          <p:nvPr/>
        </p:nvSpPr>
        <p:spPr>
          <a:xfrm>
            <a:off x="6588224" y="3892990"/>
            <a:ext cx="2016224" cy="758994"/>
          </a:xfrm>
          <a:prstGeom prst="rect">
            <a:avLst/>
          </a:prstGeom>
          <a:noFill/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r>
              <a:rPr lang="de-DE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Web </a:t>
            </a:r>
            <a:r>
              <a:rPr lang="de-DE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application</a:t>
            </a:r>
            <a:endParaRPr lang="de-DE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7" name="Textfeld 66"/>
          <p:cNvSpPr txBox="1"/>
          <p:nvPr/>
        </p:nvSpPr>
        <p:spPr>
          <a:xfrm>
            <a:off x="481412" y="1278359"/>
            <a:ext cx="807913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de-DE" b="1" dirty="0" smtClean="0">
                <a:latin typeface="Arial" pitchFamily="34" charset="0"/>
                <a:cs typeface="Arial" pitchFamily="34" charset="0"/>
              </a:rPr>
              <a:t>Mistral </a:t>
            </a:r>
          </a:p>
        </p:txBody>
      </p:sp>
      <p:sp>
        <p:nvSpPr>
          <p:cNvPr id="70" name="Textfeld 69"/>
          <p:cNvSpPr txBox="1"/>
          <p:nvPr/>
        </p:nvSpPr>
        <p:spPr>
          <a:xfrm>
            <a:off x="6362416" y="1278359"/>
            <a:ext cx="2000548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de-DE" b="1" dirty="0" err="1" smtClean="0">
                <a:latin typeface="Arial" pitchFamily="34" charset="0"/>
                <a:cs typeface="Arial" pitchFamily="34" charset="0"/>
              </a:rPr>
              <a:t>Modvis</a:t>
            </a:r>
            <a:r>
              <a:rPr lang="de-DE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de-DE" b="1" dirty="0" err="1" smtClean="0">
                <a:latin typeface="Arial" pitchFamily="34" charset="0"/>
                <a:cs typeface="Arial" pitchFamily="34" charset="0"/>
              </a:rPr>
              <a:t>webserver</a:t>
            </a:r>
            <a:endParaRPr lang="de-DE" b="1" dirty="0" smtClean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72" name="Gerade Verbindung 71"/>
          <p:cNvCxnSpPr/>
          <p:nvPr/>
        </p:nvCxnSpPr>
        <p:spPr>
          <a:xfrm>
            <a:off x="5868144" y="1706324"/>
            <a:ext cx="0" cy="3925056"/>
          </a:xfrm>
          <a:prstGeom prst="line">
            <a:avLst/>
          </a:prstGeom>
          <a:ln w="19050">
            <a:solidFill>
              <a:schemeClr val="accent3">
                <a:lumMod val="7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0" name="Gruppieren 79"/>
          <p:cNvGrpSpPr/>
          <p:nvPr/>
        </p:nvGrpSpPr>
        <p:grpSpPr>
          <a:xfrm>
            <a:off x="3491880" y="5114039"/>
            <a:ext cx="573972" cy="532656"/>
            <a:chOff x="2843808" y="4566828"/>
            <a:chExt cx="573972" cy="532656"/>
          </a:xfrm>
        </p:grpSpPr>
        <p:sp>
          <p:nvSpPr>
            <p:cNvPr id="73" name="Rechteck 72"/>
            <p:cNvSpPr/>
            <p:nvPr/>
          </p:nvSpPr>
          <p:spPr>
            <a:xfrm>
              <a:off x="2987824" y="4566828"/>
              <a:ext cx="429956" cy="230324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de-DE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75" name="Rechteck 74"/>
            <p:cNvSpPr/>
            <p:nvPr/>
          </p:nvSpPr>
          <p:spPr>
            <a:xfrm>
              <a:off x="2933803" y="4710844"/>
              <a:ext cx="429956" cy="230324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de-DE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76" name="Rechteck 75"/>
            <p:cNvSpPr/>
            <p:nvPr/>
          </p:nvSpPr>
          <p:spPr>
            <a:xfrm>
              <a:off x="2843808" y="4869160"/>
              <a:ext cx="429956" cy="230324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de-DE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cxnSp>
        <p:nvCxnSpPr>
          <p:cNvPr id="79" name="Gerade Verbindung mit Pfeil 78"/>
          <p:cNvCxnSpPr>
            <a:endCxn id="27" idx="1"/>
          </p:cNvCxnSpPr>
          <p:nvPr/>
        </p:nvCxnSpPr>
        <p:spPr>
          <a:xfrm>
            <a:off x="1803038" y="2790527"/>
            <a:ext cx="210992" cy="1010312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1" name="Gruppieren 80"/>
          <p:cNvGrpSpPr/>
          <p:nvPr/>
        </p:nvGrpSpPr>
        <p:grpSpPr>
          <a:xfrm>
            <a:off x="4067944" y="5114039"/>
            <a:ext cx="541746" cy="562888"/>
            <a:chOff x="3707509" y="4534471"/>
            <a:chExt cx="541746" cy="562888"/>
          </a:xfrm>
          <a:solidFill>
            <a:schemeClr val="bg1"/>
          </a:solidFill>
        </p:grpSpPr>
        <p:sp>
          <p:nvSpPr>
            <p:cNvPr id="39" name="Gefaltete Ecke 38"/>
            <p:cNvSpPr/>
            <p:nvPr/>
          </p:nvSpPr>
          <p:spPr>
            <a:xfrm rot="16200000">
              <a:off x="3984970" y="4545042"/>
              <a:ext cx="274856" cy="253714"/>
            </a:xfrm>
            <a:prstGeom prst="foldedCorner">
              <a:avLst>
                <a:gd name="adj" fmla="val 32461"/>
              </a:avLst>
            </a:prstGeom>
            <a:grpFill/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de-DE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7" name="Gefaltete Ecke 46"/>
            <p:cNvSpPr/>
            <p:nvPr/>
          </p:nvSpPr>
          <p:spPr>
            <a:xfrm rot="16200000">
              <a:off x="3840954" y="4689058"/>
              <a:ext cx="274856" cy="253714"/>
            </a:xfrm>
            <a:prstGeom prst="foldedCorner">
              <a:avLst>
                <a:gd name="adj" fmla="val 32461"/>
              </a:avLst>
            </a:prstGeom>
            <a:grpFill/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de-DE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5" name="Gefaltete Ecke 54"/>
            <p:cNvSpPr/>
            <p:nvPr/>
          </p:nvSpPr>
          <p:spPr>
            <a:xfrm rot="16200000">
              <a:off x="3696938" y="4833074"/>
              <a:ext cx="274856" cy="253714"/>
            </a:xfrm>
            <a:prstGeom prst="foldedCorner">
              <a:avLst>
                <a:gd name="adj" fmla="val 32461"/>
              </a:avLst>
            </a:prstGeom>
            <a:grpFill/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de-DE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  <p:grpSp>
          <p:nvGrpSpPr>
            <p:cNvPr id="56" name="Gruppieren 55"/>
            <p:cNvGrpSpPr/>
            <p:nvPr/>
          </p:nvGrpSpPr>
          <p:grpSpPr>
            <a:xfrm>
              <a:off x="3750777" y="4907075"/>
              <a:ext cx="126857" cy="105713"/>
              <a:chOff x="4572000" y="2276872"/>
              <a:chExt cx="576064" cy="609600"/>
            </a:xfrm>
            <a:grpFill/>
          </p:grpSpPr>
          <p:cxnSp>
            <p:nvCxnSpPr>
              <p:cNvPr id="57" name="Gerade Verbindung 56"/>
              <p:cNvCxnSpPr/>
              <p:nvPr/>
            </p:nvCxnSpPr>
            <p:spPr>
              <a:xfrm>
                <a:off x="4572000" y="2276872"/>
                <a:ext cx="576064" cy="0"/>
              </a:xfrm>
              <a:prstGeom prst="line">
                <a:avLst/>
              </a:prstGeom>
              <a:grpFill/>
              <a:ln>
                <a:solidFill>
                  <a:schemeClr val="tx1"/>
                </a:solidFill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8" name="Gerade Verbindung 57"/>
              <p:cNvCxnSpPr/>
              <p:nvPr/>
            </p:nvCxnSpPr>
            <p:spPr>
              <a:xfrm>
                <a:off x="4572000" y="2429272"/>
                <a:ext cx="360040" cy="0"/>
              </a:xfrm>
              <a:prstGeom prst="line">
                <a:avLst/>
              </a:prstGeom>
              <a:grpFill/>
              <a:ln>
                <a:solidFill>
                  <a:schemeClr val="tx1"/>
                </a:solidFill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9" name="Gerade Verbindung 58"/>
              <p:cNvCxnSpPr/>
              <p:nvPr/>
            </p:nvCxnSpPr>
            <p:spPr>
              <a:xfrm>
                <a:off x="4572000" y="2581672"/>
                <a:ext cx="432048" cy="0"/>
              </a:xfrm>
              <a:prstGeom prst="line">
                <a:avLst/>
              </a:prstGeom>
              <a:grpFill/>
              <a:ln>
                <a:solidFill>
                  <a:schemeClr val="tx1"/>
                </a:solidFill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0" name="Gerade Verbindung 59"/>
              <p:cNvCxnSpPr/>
              <p:nvPr/>
            </p:nvCxnSpPr>
            <p:spPr>
              <a:xfrm>
                <a:off x="4572000" y="2734072"/>
                <a:ext cx="576064" cy="0"/>
              </a:xfrm>
              <a:prstGeom prst="line">
                <a:avLst/>
              </a:prstGeom>
              <a:grpFill/>
              <a:ln>
                <a:solidFill>
                  <a:schemeClr val="tx1"/>
                </a:solidFill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1" name="Gerade Verbindung 60"/>
              <p:cNvCxnSpPr/>
              <p:nvPr/>
            </p:nvCxnSpPr>
            <p:spPr>
              <a:xfrm>
                <a:off x="4572000" y="2886472"/>
                <a:ext cx="432048" cy="0"/>
              </a:xfrm>
              <a:prstGeom prst="line">
                <a:avLst/>
              </a:prstGeom>
              <a:grpFill/>
              <a:ln>
                <a:solidFill>
                  <a:schemeClr val="tx1"/>
                </a:solidFill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82" name="Pfeil nach rechts 81"/>
          <p:cNvSpPr/>
          <p:nvPr/>
        </p:nvSpPr>
        <p:spPr>
          <a:xfrm>
            <a:off x="5076056" y="5229200"/>
            <a:ext cx="1286360" cy="318621"/>
          </a:xfrm>
          <a:prstGeom prst="rightArrow">
            <a:avLst/>
          </a:prstGeom>
          <a:solidFill>
            <a:schemeClr val="bg1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de-DE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4" name="Rechteck 83"/>
          <p:cNvSpPr/>
          <p:nvPr/>
        </p:nvSpPr>
        <p:spPr>
          <a:xfrm>
            <a:off x="5220072" y="4952201"/>
            <a:ext cx="1064394" cy="193958"/>
          </a:xfrm>
          <a:prstGeom prst="rect">
            <a:avLst/>
          </a:prstGeom>
          <a:solidFill>
            <a:schemeClr val="bg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de-DE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8" name="Rechteck 87"/>
          <p:cNvSpPr/>
          <p:nvPr/>
        </p:nvSpPr>
        <p:spPr>
          <a:xfrm>
            <a:off x="627286" y="5035242"/>
            <a:ext cx="1064394" cy="193958"/>
          </a:xfrm>
          <a:prstGeom prst="rect">
            <a:avLst/>
          </a:prstGeom>
          <a:solidFill>
            <a:schemeClr val="bg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de-DE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3" name="Textfeld 82"/>
          <p:cNvSpPr txBox="1"/>
          <p:nvPr/>
        </p:nvSpPr>
        <p:spPr>
          <a:xfrm>
            <a:off x="5220072" y="4869160"/>
            <a:ext cx="1064394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de-DE" dirty="0" err="1">
                <a:latin typeface="Arial" pitchFamily="34" charset="0"/>
                <a:cs typeface="Arial" pitchFamily="34" charset="0"/>
              </a:rPr>
              <a:t>c</a:t>
            </a:r>
            <a:r>
              <a:rPr lang="de-DE" dirty="0" err="1" smtClean="0">
                <a:latin typeface="Arial" pitchFamily="34" charset="0"/>
                <a:cs typeface="Arial" pitchFamily="34" charset="0"/>
              </a:rPr>
              <a:t>ron</a:t>
            </a:r>
            <a:r>
              <a:rPr lang="de-DE" dirty="0" smtClean="0">
                <a:latin typeface="Arial" pitchFamily="34" charset="0"/>
                <a:cs typeface="Arial" pitchFamily="34" charset="0"/>
              </a:rPr>
              <a:t>/</a:t>
            </a:r>
            <a:r>
              <a:rPr lang="de-DE" dirty="0" err="1" smtClean="0">
                <a:latin typeface="Arial" pitchFamily="34" charset="0"/>
                <a:cs typeface="Arial" pitchFamily="34" charset="0"/>
              </a:rPr>
              <a:t>rsync</a:t>
            </a:r>
            <a:endParaRPr lang="de-DE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6" name="Textfeld 25"/>
          <p:cNvSpPr txBox="1"/>
          <p:nvPr/>
        </p:nvSpPr>
        <p:spPr>
          <a:xfrm>
            <a:off x="400446" y="4952201"/>
            <a:ext cx="1282402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de-DE" dirty="0" err="1" smtClean="0">
                <a:latin typeface="Arial" pitchFamily="34" charset="0"/>
                <a:cs typeface="Arial" pitchFamily="34" charset="0"/>
              </a:rPr>
              <a:t>data</a:t>
            </a:r>
            <a:r>
              <a:rPr lang="de-DE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de-DE" dirty="0" err="1" smtClean="0">
                <a:latin typeface="Arial" pitchFamily="34" charset="0"/>
                <a:cs typeface="Arial" pitchFamily="34" charset="0"/>
              </a:rPr>
              <a:t>storage</a:t>
            </a:r>
            <a:endParaRPr lang="de-DE" dirty="0" smtClean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92" name="Gerade Verbindung mit Pfeil 91"/>
          <p:cNvCxnSpPr>
            <a:stCxn id="27" idx="2"/>
            <a:endCxn id="73" idx="0"/>
          </p:cNvCxnSpPr>
          <p:nvPr/>
        </p:nvCxnSpPr>
        <p:spPr>
          <a:xfrm>
            <a:off x="3454190" y="4160879"/>
            <a:ext cx="396684" cy="95316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Gerade Verbindung mit Pfeil 4"/>
          <p:cNvCxnSpPr>
            <a:stCxn id="66" idx="2"/>
            <a:endCxn id="65" idx="1"/>
          </p:cNvCxnSpPr>
          <p:nvPr/>
        </p:nvCxnSpPr>
        <p:spPr>
          <a:xfrm flipH="1">
            <a:off x="7431125" y="4651984"/>
            <a:ext cx="165211" cy="721232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4" name="Gruppieren 53"/>
          <p:cNvGrpSpPr/>
          <p:nvPr/>
        </p:nvGrpSpPr>
        <p:grpSpPr>
          <a:xfrm>
            <a:off x="6734332" y="5266439"/>
            <a:ext cx="573972" cy="532656"/>
            <a:chOff x="2843808" y="4566828"/>
            <a:chExt cx="573972" cy="532656"/>
          </a:xfrm>
        </p:grpSpPr>
        <p:sp>
          <p:nvSpPr>
            <p:cNvPr id="62" name="Rechteck 61"/>
            <p:cNvSpPr/>
            <p:nvPr/>
          </p:nvSpPr>
          <p:spPr>
            <a:xfrm>
              <a:off x="2987824" y="4566828"/>
              <a:ext cx="429956" cy="230324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de-DE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8" name="Rechteck 67"/>
            <p:cNvSpPr/>
            <p:nvPr/>
          </p:nvSpPr>
          <p:spPr>
            <a:xfrm>
              <a:off x="2933803" y="4710844"/>
              <a:ext cx="429956" cy="230324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de-DE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9" name="Rechteck 68"/>
            <p:cNvSpPr/>
            <p:nvPr/>
          </p:nvSpPr>
          <p:spPr>
            <a:xfrm>
              <a:off x="2843808" y="4869160"/>
              <a:ext cx="429956" cy="230324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de-DE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71" name="Gruppieren 70"/>
          <p:cNvGrpSpPr/>
          <p:nvPr/>
        </p:nvGrpSpPr>
        <p:grpSpPr>
          <a:xfrm>
            <a:off x="7486638" y="5229200"/>
            <a:ext cx="541746" cy="562888"/>
            <a:chOff x="3707509" y="4534471"/>
            <a:chExt cx="541746" cy="562888"/>
          </a:xfrm>
          <a:solidFill>
            <a:schemeClr val="bg1"/>
          </a:solidFill>
        </p:grpSpPr>
        <p:sp>
          <p:nvSpPr>
            <p:cNvPr id="74" name="Gefaltete Ecke 73"/>
            <p:cNvSpPr/>
            <p:nvPr/>
          </p:nvSpPr>
          <p:spPr>
            <a:xfrm rot="16200000">
              <a:off x="3984970" y="4545042"/>
              <a:ext cx="274856" cy="253714"/>
            </a:xfrm>
            <a:prstGeom prst="foldedCorner">
              <a:avLst>
                <a:gd name="adj" fmla="val 32461"/>
              </a:avLst>
            </a:prstGeom>
            <a:grpFill/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de-DE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77" name="Gefaltete Ecke 76"/>
            <p:cNvSpPr/>
            <p:nvPr/>
          </p:nvSpPr>
          <p:spPr>
            <a:xfrm rot="16200000">
              <a:off x="3840954" y="4689058"/>
              <a:ext cx="274856" cy="253714"/>
            </a:xfrm>
            <a:prstGeom prst="foldedCorner">
              <a:avLst>
                <a:gd name="adj" fmla="val 32461"/>
              </a:avLst>
            </a:prstGeom>
            <a:grpFill/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de-DE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78" name="Gefaltete Ecke 77"/>
            <p:cNvSpPr/>
            <p:nvPr/>
          </p:nvSpPr>
          <p:spPr>
            <a:xfrm rot="16200000">
              <a:off x="3696938" y="4833074"/>
              <a:ext cx="274856" cy="253714"/>
            </a:xfrm>
            <a:prstGeom prst="foldedCorner">
              <a:avLst>
                <a:gd name="adj" fmla="val 32461"/>
              </a:avLst>
            </a:prstGeom>
            <a:grpFill/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de-DE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  <p:grpSp>
          <p:nvGrpSpPr>
            <p:cNvPr id="85" name="Gruppieren 84"/>
            <p:cNvGrpSpPr/>
            <p:nvPr/>
          </p:nvGrpSpPr>
          <p:grpSpPr>
            <a:xfrm>
              <a:off x="3750777" y="4907075"/>
              <a:ext cx="126857" cy="105713"/>
              <a:chOff x="4572000" y="2276872"/>
              <a:chExt cx="576064" cy="609600"/>
            </a:xfrm>
            <a:grpFill/>
          </p:grpSpPr>
          <p:cxnSp>
            <p:nvCxnSpPr>
              <p:cNvPr id="87" name="Gerade Verbindung 86"/>
              <p:cNvCxnSpPr/>
              <p:nvPr/>
            </p:nvCxnSpPr>
            <p:spPr>
              <a:xfrm>
                <a:off x="4572000" y="2276872"/>
                <a:ext cx="576064" cy="0"/>
              </a:xfrm>
              <a:prstGeom prst="line">
                <a:avLst/>
              </a:prstGeom>
              <a:grpFill/>
              <a:ln>
                <a:solidFill>
                  <a:schemeClr val="tx1"/>
                </a:solidFill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9" name="Gerade Verbindung 88"/>
              <p:cNvCxnSpPr/>
              <p:nvPr/>
            </p:nvCxnSpPr>
            <p:spPr>
              <a:xfrm>
                <a:off x="4572000" y="2429272"/>
                <a:ext cx="360040" cy="0"/>
              </a:xfrm>
              <a:prstGeom prst="line">
                <a:avLst/>
              </a:prstGeom>
              <a:grpFill/>
              <a:ln>
                <a:solidFill>
                  <a:schemeClr val="tx1"/>
                </a:solidFill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0" name="Gerade Verbindung 89"/>
              <p:cNvCxnSpPr/>
              <p:nvPr/>
            </p:nvCxnSpPr>
            <p:spPr>
              <a:xfrm>
                <a:off x="4572000" y="2581672"/>
                <a:ext cx="432048" cy="0"/>
              </a:xfrm>
              <a:prstGeom prst="line">
                <a:avLst/>
              </a:prstGeom>
              <a:grpFill/>
              <a:ln>
                <a:solidFill>
                  <a:schemeClr val="tx1"/>
                </a:solidFill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1" name="Gerade Verbindung 90"/>
              <p:cNvCxnSpPr/>
              <p:nvPr/>
            </p:nvCxnSpPr>
            <p:spPr>
              <a:xfrm>
                <a:off x="4572000" y="2734072"/>
                <a:ext cx="576064" cy="0"/>
              </a:xfrm>
              <a:prstGeom prst="line">
                <a:avLst/>
              </a:prstGeom>
              <a:grpFill/>
              <a:ln>
                <a:solidFill>
                  <a:schemeClr val="tx1"/>
                </a:solidFill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3" name="Gerade Verbindung 92"/>
              <p:cNvCxnSpPr/>
              <p:nvPr/>
            </p:nvCxnSpPr>
            <p:spPr>
              <a:xfrm>
                <a:off x="4572000" y="2886472"/>
                <a:ext cx="432048" cy="0"/>
              </a:xfrm>
              <a:prstGeom prst="line">
                <a:avLst/>
              </a:prstGeom>
              <a:grpFill/>
              <a:ln>
                <a:solidFill>
                  <a:schemeClr val="tx1"/>
                </a:solidFill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</p:spTree>
    <p:extLst>
      <p:ext uri="{BB962C8B-B14F-4D97-AF65-F5344CB8AC3E}">
        <p14:creationId xmlns:p14="http://schemas.microsoft.com/office/powerpoint/2010/main" val="26198278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Call </a:t>
            </a:r>
            <a:r>
              <a:rPr lang="de-DE" dirty="0" err="1" smtClean="0"/>
              <a:t>from</a:t>
            </a:r>
            <a:r>
              <a:rPr lang="de-DE" dirty="0" smtClean="0"/>
              <a:t> </a:t>
            </a:r>
            <a:r>
              <a:rPr lang="de-DE" dirty="0" err="1" smtClean="0"/>
              <a:t>job</a:t>
            </a:r>
            <a:r>
              <a:rPr lang="de-DE" dirty="0" smtClean="0"/>
              <a:t> </a:t>
            </a:r>
            <a:r>
              <a:rPr lang="de-DE" dirty="0" err="1" smtClean="0"/>
              <a:t>script</a:t>
            </a:r>
            <a:r>
              <a:rPr lang="de-DE" dirty="0" smtClean="0"/>
              <a:t>:</a:t>
            </a:r>
            <a:endParaRPr lang="de-DE" dirty="0"/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DLR.de  •  Folie </a:t>
            </a:r>
            <a:fld id="{18C7CB6D-895A-4F21-B0E7-2185F6FE5534}" type="slidenum">
              <a:rPr lang="de-DE" smtClean="0"/>
              <a:pPr>
                <a:defRPr/>
              </a:pPr>
              <a:t>11</a:t>
            </a:fld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&gt; Vortrag &gt; Autor  •  Dokumentname &gt; Datum</a:t>
            </a:r>
            <a:endParaRPr lang="de-DE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302" b="49834"/>
          <a:stretch/>
        </p:blipFill>
        <p:spPr bwMode="auto">
          <a:xfrm>
            <a:off x="467544" y="1700808"/>
            <a:ext cx="6789737" cy="4631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Grafik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933" y="2351127"/>
            <a:ext cx="8335539" cy="27340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39141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platzhalter 4"/>
          <p:cNvSpPr>
            <a:spLocks noGrp="1"/>
          </p:cNvSpPr>
          <p:nvPr>
            <p:ph type="body" sz="quarter" idx="4294967295"/>
          </p:nvPr>
        </p:nvSpPr>
        <p:spPr>
          <a:xfrm>
            <a:off x="486000" y="1591199"/>
            <a:ext cx="8172000" cy="4338000"/>
          </a:xfrm>
          <a:prstGeom prst="rect">
            <a:avLst/>
          </a:prstGeom>
        </p:spPr>
        <p:txBody>
          <a:bodyPr/>
          <a:lstStyle/>
          <a:p>
            <a:pPr marL="0" indent="0">
              <a:buNone/>
            </a:pPr>
            <a:r>
              <a:rPr lang="de-DE" dirty="0" smtClean="0"/>
              <a:t> </a:t>
            </a:r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4294967295"/>
          </p:nvPr>
        </p:nvSpPr>
        <p:spPr>
          <a:xfrm>
            <a:off x="1529999" y="125999"/>
            <a:ext cx="7128000" cy="14400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de-DE" smtClean="0"/>
              <a:t>&gt; Vortrag &gt; Autor  •  Dokumentname &gt; Datum</a:t>
            </a:r>
            <a:endParaRPr lang="de-DE" dirty="0"/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4294967295"/>
          </p:nvPr>
        </p:nvSpPr>
        <p:spPr>
          <a:xfrm>
            <a:off x="486000" y="125999"/>
            <a:ext cx="1044000" cy="14400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de-DE" smtClean="0"/>
              <a:t>DLR.de  •  Folie </a:t>
            </a:r>
            <a:fld id="{18C7CB6D-895A-4F21-B0E7-2185F6FE5534}" type="slidenum">
              <a:rPr lang="de-DE" smtClean="0"/>
              <a:pPr>
                <a:defRPr/>
              </a:pPr>
              <a:t>12</a:t>
            </a:fld>
            <a:endParaRPr lang="de-DE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Demo </a:t>
            </a:r>
            <a:r>
              <a:rPr lang="de-DE" dirty="0" err="1" smtClean="0"/>
              <a:t>websites</a:t>
            </a:r>
            <a:r>
              <a:rPr lang="de-DE" dirty="0" smtClean="0"/>
              <a:t> </a:t>
            </a:r>
            <a:r>
              <a:rPr lang="de-DE" dirty="0" err="1" smtClean="0"/>
              <a:t>for</a:t>
            </a:r>
            <a:r>
              <a:rPr lang="de-DE" dirty="0" smtClean="0"/>
              <a:t> MPI </a:t>
            </a:r>
            <a:r>
              <a:rPr lang="de-DE" dirty="0" err="1" smtClean="0"/>
              <a:t>and</a:t>
            </a:r>
            <a:r>
              <a:rPr lang="de-DE" dirty="0" smtClean="0"/>
              <a:t> EMAC</a:t>
            </a:r>
            <a:endParaRPr lang="de-DE" dirty="0"/>
          </a:p>
        </p:txBody>
      </p:sp>
      <p:sp>
        <p:nvSpPr>
          <p:cNvPr id="7" name="Textfeld 6"/>
          <p:cNvSpPr txBox="1"/>
          <p:nvPr/>
        </p:nvSpPr>
        <p:spPr>
          <a:xfrm>
            <a:off x="1403648" y="2564904"/>
            <a:ext cx="5488682" cy="1938992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de-DE" dirty="0" smtClean="0">
                <a:latin typeface="Arial" pitchFamily="34" charset="0"/>
                <a:cs typeface="Arial" pitchFamily="34" charset="0"/>
                <a:hlinkClick r:id="rId2"/>
              </a:rPr>
              <a:t>https://modvis.dkrz.de/bd0854/quicklooks/demo/mpi</a:t>
            </a:r>
            <a:endParaRPr lang="de-DE" dirty="0" smtClean="0">
              <a:latin typeface="Arial" pitchFamily="34" charset="0"/>
              <a:cs typeface="Arial" pitchFamily="34" charset="0"/>
            </a:endParaRPr>
          </a:p>
          <a:p>
            <a:endParaRPr lang="de-DE" dirty="0" smtClean="0">
              <a:latin typeface="Arial" pitchFamily="34" charset="0"/>
              <a:cs typeface="Arial" pitchFamily="34" charset="0"/>
              <a:hlinkClick r:id="rId3"/>
            </a:endParaRPr>
          </a:p>
          <a:p>
            <a:r>
              <a:rPr lang="de-DE" dirty="0" smtClean="0">
                <a:latin typeface="Arial" pitchFamily="34" charset="0"/>
                <a:cs typeface="Arial" pitchFamily="34" charset="0"/>
                <a:hlinkClick r:id="rId3"/>
              </a:rPr>
              <a:t>https</a:t>
            </a:r>
            <a:r>
              <a:rPr lang="de-DE" dirty="0">
                <a:latin typeface="Arial" pitchFamily="34" charset="0"/>
                <a:cs typeface="Arial" pitchFamily="34" charset="0"/>
                <a:hlinkClick r:id="rId3"/>
              </a:rPr>
              <a:t>://</a:t>
            </a:r>
            <a:r>
              <a:rPr lang="de-DE" dirty="0" smtClean="0">
                <a:latin typeface="Arial" pitchFamily="34" charset="0"/>
                <a:cs typeface="Arial" pitchFamily="34" charset="0"/>
                <a:hlinkClick r:id="rId3"/>
              </a:rPr>
              <a:t>modvis.dkrz.de/bd0854/quicklooks/demo/emac</a:t>
            </a:r>
            <a:endParaRPr lang="de-DE" dirty="0" smtClean="0">
              <a:latin typeface="Arial" pitchFamily="34" charset="0"/>
              <a:cs typeface="Arial" pitchFamily="34" charset="0"/>
            </a:endParaRPr>
          </a:p>
          <a:p>
            <a:endParaRPr lang="de-DE" dirty="0">
              <a:latin typeface="Arial" pitchFamily="34" charset="0"/>
              <a:cs typeface="Arial" pitchFamily="34" charset="0"/>
            </a:endParaRPr>
          </a:p>
          <a:p>
            <a:r>
              <a:rPr lang="de-DE" dirty="0" smtClean="0">
                <a:latin typeface="Arial" pitchFamily="34" charset="0"/>
                <a:cs typeface="Arial" pitchFamily="34" charset="0"/>
              </a:rPr>
              <a:t>Username: demoCMIP6</a:t>
            </a:r>
          </a:p>
          <a:p>
            <a:r>
              <a:rPr lang="de-DE" dirty="0" smtClean="0">
                <a:latin typeface="Arial" pitchFamily="34" charset="0"/>
                <a:cs typeface="Arial" pitchFamily="34" charset="0"/>
              </a:rPr>
              <a:t>Password: QuicklookCMIP6</a:t>
            </a:r>
          </a:p>
          <a:p>
            <a:endParaRPr lang="de-DE" dirty="0" smtClean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566678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hteck 9"/>
          <p:cNvSpPr/>
          <p:nvPr/>
        </p:nvSpPr>
        <p:spPr>
          <a:xfrm>
            <a:off x="3203847" y="6093296"/>
            <a:ext cx="5091298" cy="576064"/>
          </a:xfrm>
          <a:prstGeom prst="rect">
            <a:avLst/>
          </a:prstGeom>
          <a:pattFill prst="ltDnDiag">
            <a:fgClr>
              <a:schemeClr val="accent3">
                <a:lumMod val="20000"/>
                <a:lumOff val="80000"/>
              </a:schemeClr>
            </a:fgClr>
            <a:bgClr>
              <a:schemeClr val="bg1"/>
            </a:bgClr>
          </a:pattFill>
          <a:ln w="47625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ctr"/>
            <a:endParaRPr lang="de-DE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Rechteck 1"/>
          <p:cNvSpPr/>
          <p:nvPr/>
        </p:nvSpPr>
        <p:spPr>
          <a:xfrm>
            <a:off x="0" y="2276872"/>
            <a:ext cx="9144000" cy="576064"/>
          </a:xfrm>
          <a:prstGeom prst="rect">
            <a:avLst/>
          </a:prstGeom>
          <a:pattFill prst="ltDnDiag">
            <a:fgClr>
              <a:schemeClr val="accent3">
                <a:lumMod val="20000"/>
                <a:lumOff val="80000"/>
              </a:schemeClr>
            </a:fgClr>
            <a:bgClr>
              <a:schemeClr val="bg1"/>
            </a:bgClr>
          </a:pattFill>
          <a:ln w="47625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ctr"/>
            <a:endParaRPr lang="de-DE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4754" name="Rubrik 1"/>
          <p:cNvSpPr>
            <a:spLocks noGrp="1"/>
          </p:cNvSpPr>
          <p:nvPr>
            <p:ph type="title" idx="4294967295"/>
          </p:nvPr>
        </p:nvSpPr>
        <p:spPr>
          <a:xfrm>
            <a:off x="251520" y="188640"/>
            <a:ext cx="8229600" cy="811213"/>
          </a:xfrm>
        </p:spPr>
        <p:txBody>
          <a:bodyPr/>
          <a:lstStyle/>
          <a:p>
            <a:pPr lvl="0" algn="ctr"/>
            <a:r>
              <a:rPr lang="sv-SE" altLang="de-DE" dirty="0" smtClean="0">
                <a:ea typeface="ＭＳ Ｐゴシック" pitchFamily="34" charset="-128"/>
              </a:rPr>
              <a:t>ESMValTool  Related Milestones in CMIP6-DICAD</a:t>
            </a:r>
            <a:br>
              <a:rPr lang="sv-SE" altLang="de-DE" dirty="0" smtClean="0">
                <a:ea typeface="ＭＳ Ｐゴシック" pitchFamily="34" charset="-128"/>
              </a:rPr>
            </a:br>
            <a:r>
              <a:rPr lang="sv-SE" altLang="de-DE" sz="1800" dirty="0" smtClean="0"/>
              <a:t>- </a:t>
            </a:r>
            <a:r>
              <a:rPr lang="de-DE" sz="1800" dirty="0" smtClean="0"/>
              <a:t>Standardisierte Diagnostiken und Modellevaluation (AP6) -</a:t>
            </a:r>
            <a:br>
              <a:rPr lang="de-DE" sz="1800" dirty="0" smtClean="0"/>
            </a:br>
            <a:endParaRPr lang="sv-SE" altLang="de-DE" sz="1800" dirty="0"/>
          </a:p>
        </p:txBody>
      </p:sp>
      <p:sp>
        <p:nvSpPr>
          <p:cNvPr id="74755" name="Platshållare för innehåll 2"/>
          <p:cNvSpPr>
            <a:spLocks noGrp="1"/>
          </p:cNvSpPr>
          <p:nvPr>
            <p:ph idx="4294967295"/>
          </p:nvPr>
        </p:nvSpPr>
        <p:spPr>
          <a:xfrm>
            <a:off x="153870" y="1162621"/>
            <a:ext cx="8878765" cy="4930675"/>
          </a:xfrm>
        </p:spPr>
        <p:txBody>
          <a:bodyPr/>
          <a:lstStyle/>
          <a:p>
            <a:pPr algn="just" eaLnBrk="1" hangingPunct="1"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Ø"/>
            </a:pPr>
            <a:r>
              <a:rPr lang="de-DE" altLang="de-DE" b="1" dirty="0" smtClean="0"/>
              <a:t>M1</a:t>
            </a:r>
            <a:r>
              <a:rPr lang="de-DE" altLang="de-DE" b="1" dirty="0"/>
              <a:t>: Entwurf mit ausführlicher Spezifikation zum Portal [</a:t>
            </a:r>
            <a:r>
              <a:rPr lang="de-DE" altLang="de-DE" b="1" dirty="0">
                <a:solidFill>
                  <a:srgbClr val="FF0000"/>
                </a:solidFill>
              </a:rPr>
              <a:t>Monat </a:t>
            </a:r>
            <a:r>
              <a:rPr lang="de-DE" altLang="de-DE" b="1" dirty="0" smtClean="0">
                <a:solidFill>
                  <a:srgbClr val="FF0000"/>
                </a:solidFill>
              </a:rPr>
              <a:t>6, </a:t>
            </a:r>
            <a:r>
              <a:rPr lang="de-DE" altLang="de-DE" dirty="0">
                <a:solidFill>
                  <a:schemeClr val="hlink"/>
                </a:solidFill>
              </a:rPr>
              <a:t>FUB</a:t>
            </a:r>
            <a:r>
              <a:rPr lang="de-DE" altLang="de-DE" b="1" dirty="0" smtClean="0"/>
              <a:t>]</a:t>
            </a:r>
            <a:endParaRPr lang="de-DE" altLang="de-DE" b="1" dirty="0"/>
          </a:p>
          <a:p>
            <a:pPr algn="just" eaLnBrk="1" hangingPunct="1"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Ø"/>
            </a:pPr>
            <a:r>
              <a:rPr lang="de-DE" altLang="de-DE" b="1" dirty="0"/>
              <a:t>M2: Prototype ESMValTool Version läuft in der ESGF DKRZ Infrastruktur [</a:t>
            </a:r>
            <a:r>
              <a:rPr lang="de-DE" altLang="de-DE" b="1" dirty="0">
                <a:solidFill>
                  <a:srgbClr val="FF0000"/>
                </a:solidFill>
              </a:rPr>
              <a:t>Monat 9</a:t>
            </a:r>
            <a:r>
              <a:rPr lang="de-DE" altLang="de-DE" b="1" dirty="0" smtClean="0"/>
              <a:t>, </a:t>
            </a:r>
            <a:r>
              <a:rPr lang="de-DE" altLang="de-DE" dirty="0" smtClean="0">
                <a:solidFill>
                  <a:schemeClr val="hlink"/>
                </a:solidFill>
              </a:rPr>
              <a:t>DKRZ</a:t>
            </a:r>
            <a:r>
              <a:rPr lang="de-DE" altLang="de-DE" b="1" dirty="0" smtClean="0"/>
              <a:t>]</a:t>
            </a:r>
            <a:endParaRPr lang="de-DE" altLang="de-DE" b="1" dirty="0"/>
          </a:p>
          <a:p>
            <a:pPr algn="just" eaLnBrk="1" hangingPunct="1"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Ø"/>
            </a:pPr>
            <a:r>
              <a:rPr lang="de-DE" altLang="de-DE" b="1" dirty="0" smtClean="0"/>
              <a:t>M3</a:t>
            </a:r>
            <a:r>
              <a:rPr lang="de-DE" altLang="de-DE" b="1" dirty="0"/>
              <a:t>: ESMValTool steht zur operationellen Laufüberwachung in der DKRZ Infrastruktur zur Verfügung [</a:t>
            </a:r>
            <a:r>
              <a:rPr lang="de-DE" altLang="de-DE" b="1" dirty="0">
                <a:solidFill>
                  <a:srgbClr val="FF0000"/>
                </a:solidFill>
              </a:rPr>
              <a:t>Monat 12</a:t>
            </a:r>
            <a:r>
              <a:rPr lang="de-DE" altLang="de-DE" b="1" dirty="0" smtClean="0"/>
              <a:t>, </a:t>
            </a:r>
            <a:r>
              <a:rPr lang="de-DE" altLang="de-DE" dirty="0">
                <a:solidFill>
                  <a:schemeClr val="hlink"/>
                </a:solidFill>
              </a:rPr>
              <a:t>DLR</a:t>
            </a:r>
            <a:r>
              <a:rPr lang="de-DE" altLang="de-DE" b="1" dirty="0" smtClean="0"/>
              <a:t>]</a:t>
            </a:r>
            <a:endParaRPr lang="de-DE" altLang="de-DE" b="1" dirty="0"/>
          </a:p>
          <a:p>
            <a:pPr algn="just" eaLnBrk="1" hangingPunct="1"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Ø"/>
            </a:pPr>
            <a:r>
              <a:rPr lang="de-DE" altLang="de-DE" b="1" dirty="0"/>
              <a:t>M4: Lauffähiger und getesteter Prototype für das Portal [</a:t>
            </a:r>
            <a:r>
              <a:rPr lang="de-DE" altLang="de-DE" b="1" dirty="0">
                <a:solidFill>
                  <a:srgbClr val="FF0000"/>
                </a:solidFill>
              </a:rPr>
              <a:t>Monat 15</a:t>
            </a:r>
            <a:r>
              <a:rPr lang="de-DE" altLang="de-DE" b="1" dirty="0" smtClean="0"/>
              <a:t>, </a:t>
            </a:r>
            <a:r>
              <a:rPr lang="de-DE" altLang="de-DE" dirty="0">
                <a:solidFill>
                  <a:schemeClr val="hlink"/>
                </a:solidFill>
              </a:rPr>
              <a:t>FUB</a:t>
            </a:r>
            <a:r>
              <a:rPr lang="de-DE" altLang="de-DE" b="1" dirty="0" smtClean="0"/>
              <a:t>]</a:t>
            </a:r>
            <a:endParaRPr lang="de-DE" altLang="de-DE" b="1" dirty="0"/>
          </a:p>
          <a:p>
            <a:pPr algn="just" eaLnBrk="1" hangingPunct="1"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Ø"/>
            </a:pPr>
            <a:r>
              <a:rPr lang="de-DE" altLang="de-DE" b="1" dirty="0"/>
              <a:t>M5: ESMValTool mit erweiterten Diagnostiken auf CMIP5 Modelldaten angewandt [</a:t>
            </a:r>
            <a:r>
              <a:rPr lang="de-DE" altLang="de-DE" b="1" dirty="0">
                <a:solidFill>
                  <a:srgbClr val="FF0000"/>
                </a:solidFill>
              </a:rPr>
              <a:t>Monat 18</a:t>
            </a:r>
            <a:r>
              <a:rPr lang="de-DE" altLang="de-DE" b="1" dirty="0" smtClean="0"/>
              <a:t>, </a:t>
            </a:r>
            <a:r>
              <a:rPr lang="de-DE" altLang="de-DE" dirty="0">
                <a:solidFill>
                  <a:schemeClr val="hlink"/>
                </a:solidFill>
              </a:rPr>
              <a:t>DLR</a:t>
            </a:r>
            <a:r>
              <a:rPr lang="de-DE" altLang="de-DE" b="1" dirty="0" smtClean="0"/>
              <a:t>]</a:t>
            </a:r>
            <a:endParaRPr lang="de-DE" altLang="de-DE" b="1" dirty="0"/>
          </a:p>
          <a:p>
            <a:pPr algn="just" eaLnBrk="1" hangingPunct="1"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Ø"/>
            </a:pPr>
            <a:r>
              <a:rPr lang="de-DE" altLang="de-DE" b="1" dirty="0"/>
              <a:t>M6: ESMValTool mit CMIP6 Modelldaten und Beobachtungsdaten vollständig integriert in der ESGF DKRZ Infrastruktur [</a:t>
            </a:r>
            <a:r>
              <a:rPr lang="de-DE" altLang="de-DE" b="1" dirty="0">
                <a:solidFill>
                  <a:srgbClr val="FF0000"/>
                </a:solidFill>
              </a:rPr>
              <a:t>Monat </a:t>
            </a:r>
            <a:r>
              <a:rPr lang="de-DE" altLang="de-DE" b="1" dirty="0" smtClean="0">
                <a:solidFill>
                  <a:srgbClr val="FF0000"/>
                </a:solidFill>
              </a:rPr>
              <a:t>24</a:t>
            </a:r>
            <a:r>
              <a:rPr lang="de-DE" altLang="de-DE" b="1" dirty="0"/>
              <a:t>, </a:t>
            </a:r>
            <a:r>
              <a:rPr lang="de-DE" altLang="de-DE" dirty="0">
                <a:solidFill>
                  <a:schemeClr val="hlink"/>
                </a:solidFill>
              </a:rPr>
              <a:t>DKRZ</a:t>
            </a:r>
            <a:r>
              <a:rPr lang="de-DE" altLang="de-DE" b="1" dirty="0"/>
              <a:t>]</a:t>
            </a:r>
          </a:p>
          <a:p>
            <a:pPr algn="just" eaLnBrk="1" hangingPunct="1"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Ø"/>
            </a:pPr>
            <a:r>
              <a:rPr lang="de-DE" altLang="de-DE" b="1" dirty="0"/>
              <a:t>M7: MPI-ESM1/2 und EMAC2 mit erweiterter ESMValTool Version evaluiert und mit anderen CMIP6 Modellen verglichen [</a:t>
            </a:r>
            <a:r>
              <a:rPr lang="de-DE" altLang="de-DE" b="1" dirty="0">
                <a:solidFill>
                  <a:srgbClr val="FF0000"/>
                </a:solidFill>
              </a:rPr>
              <a:t>Monat </a:t>
            </a:r>
            <a:r>
              <a:rPr lang="de-DE" altLang="de-DE" b="1" dirty="0" smtClean="0">
                <a:solidFill>
                  <a:srgbClr val="FF0000"/>
                </a:solidFill>
              </a:rPr>
              <a:t>36</a:t>
            </a:r>
            <a:r>
              <a:rPr lang="de-DE" altLang="de-DE" b="1" dirty="0"/>
              <a:t>, </a:t>
            </a:r>
            <a:r>
              <a:rPr lang="de-DE" altLang="de-DE" dirty="0">
                <a:solidFill>
                  <a:schemeClr val="hlink"/>
                </a:solidFill>
              </a:rPr>
              <a:t>DLR</a:t>
            </a:r>
            <a:r>
              <a:rPr lang="de-DE" altLang="de-DE" b="1" dirty="0"/>
              <a:t>]</a:t>
            </a:r>
          </a:p>
          <a:p>
            <a:pPr algn="just" eaLnBrk="1" hangingPunct="1"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Ø"/>
            </a:pPr>
            <a:r>
              <a:rPr lang="de-DE" altLang="de-DE" b="1" dirty="0"/>
              <a:t>M8: Produktionssystem des Portals ist installiert [</a:t>
            </a:r>
            <a:r>
              <a:rPr lang="de-DE" altLang="de-DE" b="1" dirty="0">
                <a:solidFill>
                  <a:srgbClr val="FF0000"/>
                </a:solidFill>
              </a:rPr>
              <a:t>Monat </a:t>
            </a:r>
            <a:r>
              <a:rPr lang="de-DE" altLang="de-DE" b="1" dirty="0" smtClean="0">
                <a:solidFill>
                  <a:srgbClr val="FF0000"/>
                </a:solidFill>
              </a:rPr>
              <a:t>36</a:t>
            </a:r>
            <a:r>
              <a:rPr lang="de-DE" altLang="de-DE" b="1" dirty="0"/>
              <a:t>, </a:t>
            </a:r>
            <a:r>
              <a:rPr lang="de-DE" altLang="de-DE" dirty="0">
                <a:solidFill>
                  <a:schemeClr val="hlink"/>
                </a:solidFill>
              </a:rPr>
              <a:t>FUB</a:t>
            </a:r>
            <a:r>
              <a:rPr lang="de-DE" altLang="de-DE" b="1" dirty="0"/>
              <a:t>]</a:t>
            </a:r>
          </a:p>
        </p:txBody>
      </p:sp>
      <p:sp>
        <p:nvSpPr>
          <p:cNvPr id="9" name="Platshållare för innehåll 2"/>
          <p:cNvSpPr txBox="1">
            <a:spLocks/>
          </p:cNvSpPr>
          <p:nvPr/>
        </p:nvSpPr>
        <p:spPr bwMode="auto">
          <a:xfrm>
            <a:off x="1835696" y="6165304"/>
            <a:ext cx="7416824" cy="792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179388" indent="-179388" algn="l" rtl="0" eaLnBrk="0" fontAlgn="base" hangingPunct="0">
              <a:spcBef>
                <a:spcPts val="300"/>
              </a:spcBef>
              <a:spcAft>
                <a:spcPts val="300"/>
              </a:spcAft>
              <a:buFont typeface="Arial" charset="0"/>
              <a:buChar char="•"/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625475" indent="-179388" algn="l" rtl="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buChar char="•"/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076325" indent="-179388" algn="l" rtl="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buChar char="•"/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522413" indent="-179388" algn="l" rtl="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buChar char="•"/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968500" indent="-179388" algn="l" rtl="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buChar char="•"/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eaLnBrk="1" hangingPunct="1">
              <a:spcBef>
                <a:spcPts val="600"/>
              </a:spcBef>
              <a:spcAft>
                <a:spcPts val="600"/>
              </a:spcAft>
              <a:buFont typeface="Arial" charset="0"/>
              <a:buNone/>
            </a:pPr>
            <a:r>
              <a:rPr lang="de-DE" altLang="de-DE" sz="2800" b="1" dirty="0" smtClean="0">
                <a:solidFill>
                  <a:schemeClr val="accent3"/>
                </a:solidFill>
              </a:rPr>
              <a:t>=&gt; Work in AP6.2 on time</a:t>
            </a:r>
            <a:endParaRPr lang="de-DE" altLang="de-DE" sz="2800" b="1" dirty="0">
              <a:solidFill>
                <a:schemeClr val="accent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71917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/>
          <p:cNvSpPr>
            <a:spLocks noGrp="1"/>
          </p:cNvSpPr>
          <p:nvPr>
            <p:ph type="body" sz="quarter" idx="12"/>
          </p:nvPr>
        </p:nvSpPr>
        <p:spPr>
          <a:xfrm>
            <a:off x="179512" y="764704"/>
            <a:ext cx="8856984" cy="2600672"/>
          </a:xfrm>
        </p:spPr>
        <p:txBody>
          <a:bodyPr/>
          <a:lstStyle/>
          <a:p>
            <a:pPr marL="0" indent="0">
              <a:spcAft>
                <a:spcPts val="600"/>
              </a:spcAft>
              <a:buNone/>
            </a:pPr>
            <a:r>
              <a:rPr lang="en-US" sz="2000" b="1" dirty="0" smtClean="0">
                <a:solidFill>
                  <a:schemeClr val="accent5"/>
                </a:solidFill>
              </a:rPr>
              <a:t>Workflow for model evaluation during CMIP5:</a:t>
            </a:r>
          </a:p>
          <a:p>
            <a:pPr marL="432000">
              <a:spcBef>
                <a:spcPts val="0"/>
              </a:spcBef>
            </a:pPr>
            <a:r>
              <a:rPr lang="en-US" dirty="0" smtClean="0"/>
              <a:t>Local download of high volume data =&gt; multiple copies at many institutions</a:t>
            </a:r>
          </a:p>
          <a:p>
            <a:pPr lvl="2">
              <a:buFont typeface="Symbol" panose="05050102010706020507" pitchFamily="18" charset="2"/>
              <a:buChar char="-"/>
            </a:pPr>
            <a:r>
              <a:rPr lang="en-US" sz="1600" dirty="0" smtClean="0"/>
              <a:t>Time and resource intensive </a:t>
            </a:r>
          </a:p>
          <a:p>
            <a:pPr lvl="2">
              <a:buFont typeface="Symbol" panose="05050102010706020507" pitchFamily="18" charset="2"/>
              <a:buChar char="-"/>
            </a:pPr>
            <a:r>
              <a:rPr lang="en-US" sz="1600" dirty="0" smtClean="0"/>
              <a:t>Local archive could quickly get outdated</a:t>
            </a:r>
            <a:endParaRPr lang="en-US" sz="1600" b="1" i="1" dirty="0" smtClean="0"/>
          </a:p>
          <a:p>
            <a:pPr lvl="2">
              <a:buFont typeface="Symbol" panose="05050102010706020507" pitchFamily="18" charset="2"/>
              <a:buChar char="-"/>
            </a:pPr>
            <a:r>
              <a:rPr lang="en-US" sz="1600" dirty="0" smtClean="0"/>
              <a:t>Need to preserve metadata in the final result</a:t>
            </a:r>
            <a:endParaRPr lang="en-US" sz="1600" b="1" i="1" dirty="0" smtClean="0"/>
          </a:p>
          <a:p>
            <a:pPr marL="432000">
              <a:spcAft>
                <a:spcPts val="300"/>
              </a:spcAft>
            </a:pPr>
            <a:r>
              <a:rPr lang="en-US" dirty="0" smtClean="0"/>
              <a:t>Duplication of efforts by non coordinated development of diagnostic code</a:t>
            </a:r>
          </a:p>
          <a:p>
            <a:pPr marL="432000">
              <a:spcAft>
                <a:spcPts val="300"/>
              </a:spcAft>
            </a:pPr>
            <a:r>
              <a:rPr lang="en-US" dirty="0" smtClean="0"/>
              <a:t>Evaluation by individual scientists (whenever they had time) =&gt; delays in the availability of a comprehensive assessment of the CMIP5 ensemble</a:t>
            </a:r>
            <a:endParaRPr lang="en-US" dirty="0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486000" y="260649"/>
            <a:ext cx="8172000" cy="738187"/>
          </a:xfrm>
        </p:spPr>
        <p:txBody>
          <a:bodyPr/>
          <a:lstStyle/>
          <a:p>
            <a:pPr algn="ctr"/>
            <a:r>
              <a:rPr lang="en-US" noProof="0" dirty="0" smtClean="0"/>
              <a:t>Workflow for Model Evaluation in CMIP5 &amp; CMIP6</a:t>
            </a:r>
            <a:endParaRPr lang="en-US" noProof="0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>
              <a:defRPr/>
            </a:pPr>
            <a:r>
              <a:rPr lang="en-GB" dirty="0" smtClean="0"/>
              <a:t>DLR.de  •  Chart </a:t>
            </a:r>
            <a:fld id="{18C7CB6D-895A-4F21-B0E7-2185F6FE5534}" type="slidenum">
              <a:rPr lang="en-GB" smtClean="0"/>
              <a:pPr>
                <a:defRPr/>
              </a:pPr>
              <a:t>2</a:t>
            </a:fld>
            <a:endParaRPr lang="en-GB" dirty="0"/>
          </a:p>
        </p:txBody>
      </p:sp>
      <p:grpSp>
        <p:nvGrpSpPr>
          <p:cNvPr id="10" name="Gruppieren 9"/>
          <p:cNvGrpSpPr/>
          <p:nvPr/>
        </p:nvGrpSpPr>
        <p:grpSpPr>
          <a:xfrm>
            <a:off x="179512" y="3293374"/>
            <a:ext cx="8856984" cy="3215862"/>
            <a:chOff x="179512" y="3293368"/>
            <a:chExt cx="8856984" cy="3215863"/>
          </a:xfrm>
        </p:grpSpPr>
        <p:grpSp>
          <p:nvGrpSpPr>
            <p:cNvPr id="9" name="Gruppieren 8"/>
            <p:cNvGrpSpPr/>
            <p:nvPr/>
          </p:nvGrpSpPr>
          <p:grpSpPr>
            <a:xfrm>
              <a:off x="179512" y="3293368"/>
              <a:ext cx="8856984" cy="3215863"/>
              <a:chOff x="179512" y="3293368"/>
              <a:chExt cx="8856984" cy="3215863"/>
            </a:xfrm>
          </p:grpSpPr>
          <p:sp>
            <p:nvSpPr>
              <p:cNvPr id="6" name="Textplatzhalter 1"/>
              <p:cNvSpPr txBox="1">
                <a:spLocks/>
              </p:cNvSpPr>
              <p:nvPr/>
            </p:nvSpPr>
            <p:spPr bwMode="auto">
              <a:xfrm>
                <a:off x="179512" y="3293368"/>
                <a:ext cx="8856984" cy="215185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0" tIns="0" rIns="0" bIns="0" numCol="1" anchor="t" anchorCtr="0" compatLnSpc="1">
                <a:prstTxWarp prst="textNoShape">
                  <a:avLst/>
                </a:prstTxWarp>
              </a:bodyPr>
              <a:lstStyle>
                <a:lvl1pPr marL="180000" indent="-180000" algn="l" defTabSz="914400" rtl="0" eaLnBrk="1" latinLnBrk="0" hangingPunct="1">
                  <a:spcBef>
                    <a:spcPts val="300"/>
                  </a:spcBef>
                  <a:spcAft>
                    <a:spcPts val="0"/>
                  </a:spcAft>
                  <a:buFont typeface="Arial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Arial" pitchFamily="34" charset="0"/>
                  </a:defRPr>
                </a:lvl1pPr>
                <a:lvl2pPr marL="626400" indent="-180000" algn="l" defTabSz="914400" rtl="0" eaLnBrk="1" latinLnBrk="0" hangingPunct="1">
                  <a:spcBef>
                    <a:spcPts val="0"/>
                  </a:spcBef>
                  <a:buFont typeface="Arial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Arial" pitchFamily="34" charset="0"/>
                  </a:defRPr>
                </a:lvl2pPr>
                <a:lvl3pPr marL="1076400" indent="-180000" algn="l" defTabSz="914400" rtl="0" eaLnBrk="1" latinLnBrk="0" hangingPunct="1">
                  <a:spcBef>
                    <a:spcPts val="0"/>
                  </a:spcBef>
                  <a:buFont typeface="Arial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Arial" pitchFamily="34" charset="0"/>
                  </a:defRPr>
                </a:lvl3pPr>
                <a:lvl4pPr marL="1522800" indent="-180000" algn="l" defTabSz="914400" rtl="0" eaLnBrk="1" latinLnBrk="0" hangingPunct="1">
                  <a:spcBef>
                    <a:spcPts val="0"/>
                  </a:spcBef>
                  <a:buFont typeface="Arial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Arial" pitchFamily="34" charset="0"/>
                  </a:defRPr>
                </a:lvl4pPr>
                <a:lvl5pPr marL="1969200" indent="-180000" algn="l" defTabSz="914400" rtl="0" eaLnBrk="1" latinLnBrk="0" hangingPunct="1">
                  <a:spcBef>
                    <a:spcPts val="0"/>
                  </a:spcBef>
                  <a:buFont typeface="Arial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Arial" pitchFamily="34" charset="0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spcAft>
                    <a:spcPts val="600"/>
                  </a:spcAft>
                  <a:buFont typeface="Arial" pitchFamily="34" charset="0"/>
                  <a:buNone/>
                </a:pPr>
                <a:r>
                  <a:rPr lang="en-US" sz="2000" b="1" dirty="0" smtClean="0">
                    <a:solidFill>
                      <a:srgbClr val="4BACC6"/>
                    </a:solidFill>
                  </a:rPr>
                  <a:t>Envisaged workflow for model evaluation in CMIP6 </a:t>
                </a:r>
                <a:r>
                  <a:rPr lang="en-US" sz="1600" b="1" dirty="0" smtClean="0">
                    <a:solidFill>
                      <a:srgbClr val="4BACC6"/>
                    </a:solidFill>
                  </a:rPr>
                  <a:t>(Eyring et al., ESD, 2016):</a:t>
                </a:r>
              </a:p>
              <a:p>
                <a:pPr marL="432000" lvl="1">
                  <a:spcAft>
                    <a:spcPts val="300"/>
                  </a:spcAft>
                </a:pPr>
                <a:r>
                  <a:rPr lang="en-US" dirty="0" smtClean="0">
                    <a:solidFill>
                      <a:prstClr val="black"/>
                    </a:solidFill>
                  </a:rPr>
                  <a:t>More coordination of software efforts because over the last several years,  </a:t>
                </a:r>
                <a:r>
                  <a:rPr lang="en-US" b="1" dirty="0" smtClean="0">
                    <a:solidFill>
                      <a:srgbClr val="1F497D"/>
                    </a:solidFill>
                  </a:rPr>
                  <a:t>community evaluation tools</a:t>
                </a:r>
                <a:r>
                  <a:rPr lang="en-US" dirty="0" smtClean="0">
                    <a:solidFill>
                      <a:srgbClr val="1F497D"/>
                    </a:solidFill>
                  </a:rPr>
                  <a:t> </a:t>
                </a:r>
                <a:r>
                  <a:rPr lang="en-US" dirty="0">
                    <a:solidFill>
                      <a:prstClr val="black"/>
                    </a:solidFill>
                  </a:rPr>
                  <a:t>have been developed as </a:t>
                </a:r>
                <a:r>
                  <a:rPr lang="en-US" dirty="0" smtClean="0">
                    <a:solidFill>
                      <a:prstClr val="black"/>
                    </a:solidFill>
                  </a:rPr>
                  <a:t>open source software</a:t>
                </a:r>
              </a:p>
              <a:p>
                <a:pPr marL="432000" lvl="1">
                  <a:spcAft>
                    <a:spcPts val="300"/>
                  </a:spcAft>
                </a:pPr>
                <a:r>
                  <a:rPr lang="en-US" dirty="0">
                    <a:solidFill>
                      <a:prstClr val="black"/>
                    </a:solidFill>
                  </a:rPr>
                  <a:t>the ESGF nodes </a:t>
                </a:r>
                <a:r>
                  <a:rPr lang="en-US" dirty="0" smtClean="0">
                    <a:solidFill>
                      <a:prstClr val="black"/>
                    </a:solidFill>
                  </a:rPr>
                  <a:t>have been expanded with </a:t>
                </a:r>
                <a:r>
                  <a:rPr lang="en-US" b="1" dirty="0">
                    <a:solidFill>
                      <a:srgbClr val="1F497D"/>
                    </a:solidFill>
                  </a:rPr>
                  <a:t>p</a:t>
                </a:r>
                <a:r>
                  <a:rPr lang="en-US" b="1" dirty="0" smtClean="0">
                    <a:solidFill>
                      <a:srgbClr val="1F497D"/>
                    </a:solidFill>
                  </a:rPr>
                  <a:t>rocessing </a:t>
                </a:r>
                <a:r>
                  <a:rPr lang="en-US" b="1" dirty="0">
                    <a:solidFill>
                      <a:srgbClr val="1F497D"/>
                    </a:solidFill>
                  </a:rPr>
                  <a:t>capabilities </a:t>
                </a:r>
                <a:r>
                  <a:rPr lang="en-US" dirty="0" smtClean="0">
                    <a:solidFill>
                      <a:prstClr val="black"/>
                    </a:solidFill>
                  </a:rPr>
                  <a:t>so that the tools can run </a:t>
                </a:r>
                <a:r>
                  <a:rPr lang="en-US" altLang="de-DE" b="1" dirty="0">
                    <a:solidFill>
                      <a:srgbClr val="1F497D"/>
                    </a:solidFill>
                  </a:rPr>
                  <a:t>alongside the ESGF </a:t>
                </a:r>
                <a:r>
                  <a:rPr lang="en-US" altLang="de-DE" dirty="0">
                    <a:solidFill>
                      <a:prstClr val="black"/>
                    </a:solidFill>
                  </a:rPr>
                  <a:t>as soon as the output is published</a:t>
                </a:r>
              </a:p>
              <a:p>
                <a:pPr marL="432000" lvl="1">
                  <a:spcAft>
                    <a:spcPts val="300"/>
                  </a:spcAft>
                </a:pPr>
                <a:r>
                  <a:rPr lang="en-US" dirty="0" smtClean="0">
                    <a:solidFill>
                      <a:prstClr val="black"/>
                    </a:solidFill>
                  </a:rPr>
                  <a:t>Evaluation tools will ensure </a:t>
                </a:r>
                <a:r>
                  <a:rPr lang="en-US" b="1" dirty="0">
                    <a:solidFill>
                      <a:srgbClr val="1F497D"/>
                    </a:solidFill>
                  </a:rPr>
                  <a:t>traceability &amp; reproducibility </a:t>
                </a:r>
                <a:r>
                  <a:rPr lang="en-US" dirty="0" smtClean="0">
                    <a:solidFill>
                      <a:prstClr val="black"/>
                    </a:solidFill>
                  </a:rPr>
                  <a:t>of evaluation results</a:t>
                </a:r>
              </a:p>
            </p:txBody>
          </p:sp>
          <p:sp>
            <p:nvSpPr>
              <p:cNvPr id="4" name="Rechteck 3"/>
              <p:cNvSpPr/>
              <p:nvPr/>
            </p:nvSpPr>
            <p:spPr>
              <a:xfrm>
                <a:off x="323528" y="5301208"/>
                <a:ext cx="8712968" cy="120802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702000" lvl="2">
                  <a:spcAft>
                    <a:spcPts val="300"/>
                  </a:spcAft>
                </a:pPr>
                <a:r>
                  <a:rPr lang="en-GB" dirty="0">
                    <a:solidFill>
                      <a:srgbClr val="FF0000"/>
                    </a:solidFill>
                  </a:rPr>
                  <a:t>The resulting enhanced systematic characterization of models would identify </a:t>
                </a:r>
                <a:r>
                  <a:rPr lang="en-GB" b="1" i="1" dirty="0">
                    <a:solidFill>
                      <a:srgbClr val="FF0000"/>
                    </a:solidFill>
                  </a:rPr>
                  <a:t>strengths &amp; weaknesses</a:t>
                </a:r>
                <a:r>
                  <a:rPr lang="en-GB" dirty="0">
                    <a:solidFill>
                      <a:srgbClr val="FF0000"/>
                    </a:solidFill>
                  </a:rPr>
                  <a:t> of the simulations </a:t>
                </a:r>
                <a:r>
                  <a:rPr lang="en-GB" b="1" i="1" dirty="0">
                    <a:solidFill>
                      <a:srgbClr val="FF0000"/>
                    </a:solidFill>
                  </a:rPr>
                  <a:t>more quickly and openly </a:t>
                </a:r>
                <a:r>
                  <a:rPr lang="en-GB" i="1" dirty="0">
                    <a:solidFill>
                      <a:srgbClr val="FF0000"/>
                    </a:solidFill>
                  </a:rPr>
                  <a:t>to the </a:t>
                </a:r>
                <a:r>
                  <a:rPr lang="en-GB" i="1" dirty="0" smtClean="0">
                    <a:solidFill>
                      <a:srgbClr val="FF0000"/>
                    </a:solidFill>
                  </a:rPr>
                  <a:t>community, which will </a:t>
                </a:r>
                <a:r>
                  <a:rPr lang="en-GB" dirty="0">
                    <a:solidFill>
                      <a:srgbClr val="FF0000"/>
                    </a:solidFill>
                  </a:rPr>
                  <a:t>also </a:t>
                </a:r>
                <a:r>
                  <a:rPr lang="en-US" dirty="0">
                    <a:solidFill>
                      <a:srgbClr val="FF0000"/>
                    </a:solidFill>
                  </a:rPr>
                  <a:t>support model development &amp; assessments (e.g. IPCC)</a:t>
                </a:r>
              </a:p>
              <a:p>
                <a:pPr marL="702000" lvl="2">
                  <a:spcAft>
                    <a:spcPts val="300"/>
                  </a:spcAft>
                </a:pPr>
                <a:endParaRPr lang="en-GB" sz="1600" i="1" dirty="0">
                  <a:solidFill>
                    <a:srgbClr val="FF0000"/>
                  </a:solidFill>
                </a:endParaRPr>
              </a:p>
            </p:txBody>
          </p:sp>
        </p:grpSp>
        <p:sp>
          <p:nvSpPr>
            <p:cNvPr id="8" name="Pfeil nach rechts 7"/>
            <p:cNvSpPr/>
            <p:nvPr/>
          </p:nvSpPr>
          <p:spPr>
            <a:xfrm>
              <a:off x="467544" y="5328067"/>
              <a:ext cx="504056" cy="360040"/>
            </a:xfrm>
            <a:prstGeom prst="rightArrow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de-DE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6738554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Grafik 18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209" b="9765"/>
          <a:stretch/>
        </p:blipFill>
        <p:spPr>
          <a:xfrm>
            <a:off x="814037" y="1851794"/>
            <a:ext cx="7502379" cy="4371578"/>
          </a:xfrm>
          <a:prstGeom prst="rect">
            <a:avLst/>
          </a:prstGeom>
        </p:spPr>
      </p:pic>
      <p:sp>
        <p:nvSpPr>
          <p:cNvPr id="49" name="Textfeld 2"/>
          <p:cNvSpPr txBox="1">
            <a:spLocks noChangeArrowheads="1"/>
          </p:cNvSpPr>
          <p:nvPr/>
        </p:nvSpPr>
        <p:spPr bwMode="auto">
          <a:xfrm>
            <a:off x="201351" y="620688"/>
            <a:ext cx="8839200" cy="12311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5750" indent="-285750"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216000" indent="-216000" eaLnBrk="1" fontAlgn="base" hangingPunct="1">
              <a:spcBef>
                <a:spcPct val="0"/>
              </a:spcBef>
              <a:spcAft>
                <a:spcPts val="600"/>
              </a:spcAft>
              <a:buFont typeface="Symbol" panose="05050102010706020507" pitchFamily="18" charset="2"/>
              <a:buChar char="-"/>
            </a:pPr>
            <a:r>
              <a:rPr lang="en-US" altLang="de-DE" sz="1600" dirty="0" smtClean="0">
                <a:solidFill>
                  <a:srgbClr val="000000"/>
                </a:solidFill>
                <a:latin typeface="Arial" charset="0"/>
              </a:rPr>
              <a:t>We </a:t>
            </a:r>
            <a:r>
              <a:rPr lang="en-US" altLang="de-DE" sz="1600" dirty="0">
                <a:solidFill>
                  <a:srgbClr val="000000"/>
                </a:solidFill>
                <a:latin typeface="Arial" charset="0"/>
              </a:rPr>
              <a:t>argue that the community has reached a critical juncture at which many baseline aspects of ESM evaluation need to be performed much more </a:t>
            </a:r>
            <a:r>
              <a:rPr lang="en-US" altLang="de-DE" sz="1600" dirty="0" smtClean="0">
                <a:solidFill>
                  <a:srgbClr val="000000"/>
                </a:solidFill>
                <a:latin typeface="Arial" charset="0"/>
              </a:rPr>
              <a:t>efficiently</a:t>
            </a:r>
            <a:endParaRPr lang="en-US" altLang="de-DE" sz="1600" dirty="0">
              <a:solidFill>
                <a:srgbClr val="000000"/>
              </a:solidFill>
              <a:latin typeface="Arial" charset="0"/>
            </a:endParaRPr>
          </a:p>
          <a:p>
            <a:pPr marL="216000" indent="-216000" eaLnBrk="1" fontAlgn="base" hangingPunct="1">
              <a:spcBef>
                <a:spcPct val="0"/>
              </a:spcBef>
              <a:spcAft>
                <a:spcPts val="600"/>
              </a:spcAft>
              <a:buFont typeface="Symbol" panose="05050102010706020507" pitchFamily="18" charset="2"/>
              <a:buChar char="-"/>
            </a:pPr>
            <a:r>
              <a:rPr lang="en-US" altLang="de-DE" sz="1600" dirty="0" smtClean="0">
                <a:solidFill>
                  <a:srgbClr val="000000"/>
                </a:solidFill>
                <a:latin typeface="Arial" charset="0"/>
              </a:rPr>
              <a:t>This activity also aims </a:t>
            </a:r>
            <a:r>
              <a:rPr lang="en-US" altLang="de-DE" sz="1600" dirty="0">
                <a:solidFill>
                  <a:srgbClr val="000000"/>
                </a:solidFill>
                <a:latin typeface="Arial" charset="0"/>
              </a:rPr>
              <a:t>to </a:t>
            </a:r>
            <a:r>
              <a:rPr lang="en-US" altLang="de-DE" sz="1600" dirty="0" smtClean="0">
                <a:solidFill>
                  <a:srgbClr val="000000"/>
                </a:solidFill>
                <a:latin typeface="Arial" charset="0"/>
              </a:rPr>
              <a:t>assist </a:t>
            </a:r>
            <a:r>
              <a:rPr lang="en-US" altLang="de-DE" sz="1600" dirty="0">
                <a:solidFill>
                  <a:srgbClr val="000000"/>
                </a:solidFill>
                <a:latin typeface="Arial" charset="0"/>
              </a:rPr>
              <a:t>modelling groups in improving their </a:t>
            </a:r>
            <a:r>
              <a:rPr lang="en-US" altLang="de-DE" sz="1600" dirty="0" smtClean="0">
                <a:solidFill>
                  <a:srgbClr val="000000"/>
                </a:solidFill>
                <a:latin typeface="Arial" charset="0"/>
              </a:rPr>
              <a:t>models</a:t>
            </a:r>
          </a:p>
          <a:p>
            <a:pPr marL="216000" indent="-216000" eaLnBrk="1" fontAlgn="base" hangingPunct="1">
              <a:spcBef>
                <a:spcPct val="0"/>
              </a:spcBef>
              <a:spcAft>
                <a:spcPts val="600"/>
              </a:spcAft>
              <a:buFont typeface="Symbol" panose="05050102010706020507" pitchFamily="18" charset="2"/>
              <a:buChar char="-"/>
            </a:pPr>
            <a:r>
              <a:rPr lang="en-US" altLang="de-DE" sz="1600" dirty="0" smtClean="0">
                <a:solidFill>
                  <a:srgbClr val="000000"/>
                </a:solidFill>
                <a:latin typeface="Arial" charset="0"/>
              </a:rPr>
              <a:t>Running alongside the ESGF, as soon as the output is published</a:t>
            </a:r>
            <a:endParaRPr lang="en-US" altLang="de-DE" sz="160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6" name="Titel 1"/>
          <p:cNvSpPr txBox="1">
            <a:spLocks/>
          </p:cNvSpPr>
          <p:nvPr/>
        </p:nvSpPr>
        <p:spPr bwMode="auto">
          <a:xfrm>
            <a:off x="-36512" y="117004"/>
            <a:ext cx="9144000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lnSpc>
                <a:spcPts val="2600"/>
              </a:lnSpc>
              <a:buChar char="-"/>
              <a:defRPr>
                <a:solidFill>
                  <a:schemeClr val="tx1"/>
                </a:solidFill>
                <a:latin typeface="Arial" pitchFamily="34" charset="0"/>
                <a:ea typeface="ヒラギノ角ゴ Pro W3"/>
                <a:cs typeface="Arial" pitchFamily="34" charset="0"/>
              </a:defRPr>
            </a:lvl1pPr>
            <a:lvl2pPr marL="742950" indent="-285750" eaLnBrk="0" hangingPunct="0">
              <a:lnSpc>
                <a:spcPts val="2600"/>
              </a:lnSpc>
              <a:buChar char="-"/>
              <a:defRPr>
                <a:solidFill>
                  <a:schemeClr val="tx1"/>
                </a:solidFill>
                <a:latin typeface="Arial" pitchFamily="34" charset="0"/>
                <a:ea typeface="ヒラギノ角ゴ Pro W3"/>
                <a:cs typeface="Arial" pitchFamily="34" charset="0"/>
              </a:defRPr>
            </a:lvl2pPr>
            <a:lvl3pPr marL="1143000" indent="-228600" eaLnBrk="0" hangingPunct="0">
              <a:lnSpc>
                <a:spcPts val="2600"/>
              </a:lnSpc>
              <a:buChar char="-"/>
              <a:defRPr>
                <a:solidFill>
                  <a:schemeClr val="tx1"/>
                </a:solidFill>
                <a:latin typeface="Arial" pitchFamily="34" charset="0"/>
                <a:ea typeface="ヒラギノ角ゴ Pro W3"/>
                <a:cs typeface="Arial" pitchFamily="34" charset="0"/>
              </a:defRPr>
            </a:lvl3pPr>
            <a:lvl4pPr marL="1600200" indent="-228600" eaLnBrk="0" hangingPunct="0">
              <a:lnSpc>
                <a:spcPts val="2600"/>
              </a:lnSpc>
              <a:buChar char="-"/>
              <a:defRPr>
                <a:solidFill>
                  <a:schemeClr val="tx1"/>
                </a:solidFill>
                <a:latin typeface="Arial" pitchFamily="34" charset="0"/>
                <a:ea typeface="ヒラギノ角ゴ Pro W3"/>
                <a:cs typeface="Arial" pitchFamily="34" charset="0"/>
              </a:defRPr>
            </a:lvl4pPr>
            <a:lvl5pPr marL="2057400" indent="-228600" eaLnBrk="0" hangingPunct="0">
              <a:lnSpc>
                <a:spcPts val="2600"/>
              </a:lnSpc>
              <a:buChar char="-"/>
              <a:defRPr>
                <a:solidFill>
                  <a:schemeClr val="tx1"/>
                </a:solidFill>
                <a:latin typeface="Arial" pitchFamily="34" charset="0"/>
                <a:ea typeface="ヒラギノ角ゴ Pro W3"/>
                <a:cs typeface="Arial" pitchFamily="34" charset="0"/>
              </a:defRPr>
            </a:lvl5pPr>
            <a:lvl6pPr marL="25146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har char="-"/>
              <a:defRPr>
                <a:solidFill>
                  <a:schemeClr val="tx1"/>
                </a:solidFill>
                <a:latin typeface="Arial" pitchFamily="34" charset="0"/>
                <a:ea typeface="ヒラギノ角ゴ Pro W3"/>
                <a:cs typeface="Arial" pitchFamily="34" charset="0"/>
              </a:defRPr>
            </a:lvl6pPr>
            <a:lvl7pPr marL="29718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har char="-"/>
              <a:defRPr>
                <a:solidFill>
                  <a:schemeClr val="tx1"/>
                </a:solidFill>
                <a:latin typeface="Arial" pitchFamily="34" charset="0"/>
                <a:ea typeface="ヒラギノ角ゴ Pro W3"/>
                <a:cs typeface="Arial" pitchFamily="34" charset="0"/>
              </a:defRPr>
            </a:lvl7pPr>
            <a:lvl8pPr marL="34290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har char="-"/>
              <a:defRPr>
                <a:solidFill>
                  <a:schemeClr val="tx1"/>
                </a:solidFill>
                <a:latin typeface="Arial" pitchFamily="34" charset="0"/>
                <a:ea typeface="ヒラギノ角ゴ Pro W3"/>
                <a:cs typeface="Arial" pitchFamily="34" charset="0"/>
              </a:defRPr>
            </a:lvl8pPr>
            <a:lvl9pPr marL="38862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har char="-"/>
              <a:defRPr>
                <a:solidFill>
                  <a:schemeClr val="tx1"/>
                </a:solidFill>
                <a:latin typeface="Arial" pitchFamily="34" charset="0"/>
                <a:ea typeface="ヒラギノ角ゴ Pro W3"/>
                <a:cs typeface="Arial" pitchFamily="34" charset="0"/>
              </a:defRPr>
            </a:lvl9pPr>
          </a:lstStyle>
          <a:p>
            <a:pPr algn="ctr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de-DE" sz="2400" b="1" dirty="0" smtClean="0">
                <a:solidFill>
                  <a:srgbClr val="686868"/>
                </a:solidFill>
                <a:ea typeface="MS PGothic" pitchFamily="34" charset="-128"/>
              </a:rPr>
              <a:t>Envisaged Workflow for Model Evaluation in CMIP</a:t>
            </a:r>
            <a:endParaRPr lang="en-US" altLang="de-DE" sz="2400" b="1" dirty="0">
              <a:solidFill>
                <a:srgbClr val="686868"/>
              </a:solidFill>
              <a:ea typeface="MS PGothic" pitchFamily="34" charset="-128"/>
            </a:endParaRPr>
          </a:p>
        </p:txBody>
      </p:sp>
      <p:sp>
        <p:nvSpPr>
          <p:cNvPr id="17" name="Textfeld 1"/>
          <p:cNvSpPr txBox="1">
            <a:spLocks noChangeArrowheads="1"/>
          </p:cNvSpPr>
          <p:nvPr/>
        </p:nvSpPr>
        <p:spPr bwMode="auto">
          <a:xfrm>
            <a:off x="309981" y="6525344"/>
            <a:ext cx="8726515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de-DE" sz="1400" i="1" dirty="0">
                <a:solidFill>
                  <a:srgbClr val="000000"/>
                </a:solidFill>
                <a:latin typeface="Arial" pitchFamily="34" charset="0"/>
              </a:rPr>
              <a:t>Eyring et </a:t>
            </a:r>
            <a:r>
              <a:rPr lang="en-US" altLang="de-DE" sz="1400" i="1" dirty="0" smtClean="0">
                <a:solidFill>
                  <a:srgbClr val="000000"/>
                </a:solidFill>
                <a:latin typeface="Arial" pitchFamily="34" charset="0"/>
              </a:rPr>
              <a:t>al., ESD  (2016)</a:t>
            </a:r>
            <a:endParaRPr lang="en-US" altLang="de-DE" sz="1000" i="1" dirty="0">
              <a:solidFill>
                <a:srgbClr val="000000"/>
              </a:solidFill>
              <a:latin typeface="Arial" pitchFamily="34" charset="0"/>
            </a:endParaRPr>
          </a:p>
        </p:txBody>
      </p:sp>
      <p:pic>
        <p:nvPicPr>
          <p:cNvPr id="6" name="Grafik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8144" y="6237312"/>
            <a:ext cx="2123728" cy="4305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44458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Gerade Verbindung 11"/>
          <p:cNvCxnSpPr/>
          <p:nvPr/>
        </p:nvCxnSpPr>
        <p:spPr>
          <a:xfrm>
            <a:off x="1402764" y="3879050"/>
            <a:ext cx="144016" cy="0"/>
          </a:xfrm>
          <a:prstGeom prst="line">
            <a:avLst/>
          </a:prstGeom>
          <a:ln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Pfeil nach rechts 4"/>
          <p:cNvSpPr/>
          <p:nvPr/>
        </p:nvSpPr>
        <p:spPr>
          <a:xfrm>
            <a:off x="4214831" y="1600501"/>
            <a:ext cx="2846768" cy="532244"/>
          </a:xfrm>
          <a:prstGeom prst="rightArrow">
            <a:avLst/>
          </a:prstGeom>
          <a:pattFill prst="dkDnDiag">
            <a:fgClr>
              <a:schemeClr val="bg1">
                <a:lumMod val="85000"/>
              </a:schemeClr>
            </a:fgClr>
            <a:bgClr>
              <a:schemeClr val="bg1"/>
            </a:bgClr>
          </a:patt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de-DE">
              <a:solidFill>
                <a:prstClr val="white"/>
              </a:solidFill>
            </a:endParaRPr>
          </a:p>
        </p:txBody>
      </p:sp>
      <p:sp>
        <p:nvSpPr>
          <p:cNvPr id="6" name="Textfeld 5"/>
          <p:cNvSpPr txBox="1"/>
          <p:nvPr/>
        </p:nvSpPr>
        <p:spPr>
          <a:xfrm>
            <a:off x="4223719" y="1700808"/>
            <a:ext cx="28836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de-DE" sz="1200" b="1" dirty="0" smtClean="0">
                <a:solidFill>
                  <a:prstClr val="black"/>
                </a:solidFill>
                <a:latin typeface="Arial" charset="0"/>
              </a:rPr>
              <a:t>Data </a:t>
            </a:r>
            <a:r>
              <a:rPr lang="de-DE" sz="1200" b="1" dirty="0" err="1" smtClean="0">
                <a:solidFill>
                  <a:prstClr val="black"/>
                </a:solidFill>
                <a:latin typeface="Arial" charset="0"/>
              </a:rPr>
              <a:t>management</a:t>
            </a:r>
            <a:r>
              <a:rPr lang="de-DE" sz="1200" b="1" dirty="0" smtClean="0">
                <a:solidFill>
                  <a:prstClr val="black"/>
                </a:solidFill>
                <a:latin typeface="Arial" charset="0"/>
              </a:rPr>
              <a:t> </a:t>
            </a:r>
            <a:r>
              <a:rPr lang="de-DE" sz="1200" b="1" dirty="0" err="1" smtClean="0">
                <a:solidFill>
                  <a:prstClr val="black"/>
                </a:solidFill>
                <a:latin typeface="Arial" charset="0"/>
              </a:rPr>
              <a:t>phase</a:t>
            </a:r>
            <a:endParaRPr lang="de-DE" sz="1200" b="1" dirty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8" name="Pfeil nach rechts 7"/>
          <p:cNvSpPr/>
          <p:nvPr/>
        </p:nvSpPr>
        <p:spPr>
          <a:xfrm>
            <a:off x="368275" y="1600501"/>
            <a:ext cx="3833905" cy="532355"/>
          </a:xfrm>
          <a:prstGeom prst="rightArrow">
            <a:avLst/>
          </a:prstGeom>
          <a:pattFill prst="dkUpDiag">
            <a:fgClr>
              <a:schemeClr val="bg1">
                <a:lumMod val="85000"/>
              </a:schemeClr>
            </a:fgClr>
            <a:bgClr>
              <a:schemeClr val="bg1"/>
            </a:bgClr>
          </a:patt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de-DE">
              <a:solidFill>
                <a:prstClr val="white"/>
              </a:solidFill>
            </a:endParaRPr>
          </a:p>
        </p:txBody>
      </p:sp>
      <p:sp>
        <p:nvSpPr>
          <p:cNvPr id="9" name="Textfeld 8"/>
          <p:cNvSpPr txBox="1"/>
          <p:nvPr/>
        </p:nvSpPr>
        <p:spPr>
          <a:xfrm>
            <a:off x="1259632" y="1711841"/>
            <a:ext cx="1800200" cy="276999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de-DE" sz="1200" b="1" dirty="0" err="1" smtClean="0">
                <a:solidFill>
                  <a:prstClr val="black"/>
                </a:solidFill>
                <a:latin typeface="Arial" charset="0"/>
              </a:rPr>
              <a:t>Production</a:t>
            </a:r>
            <a:r>
              <a:rPr lang="de-DE" sz="1200" b="1" dirty="0">
                <a:solidFill>
                  <a:prstClr val="black"/>
                </a:solidFill>
                <a:latin typeface="Arial" charset="0"/>
              </a:rPr>
              <a:t> </a:t>
            </a:r>
            <a:r>
              <a:rPr lang="de-DE" sz="1200" b="1" dirty="0" err="1" smtClean="0">
                <a:solidFill>
                  <a:prstClr val="black"/>
                </a:solidFill>
                <a:latin typeface="Arial" charset="0"/>
              </a:rPr>
              <a:t>phase</a:t>
            </a:r>
            <a:endParaRPr lang="de-DE" sz="1200" b="1" dirty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6" name="Abgerundetes Rechteck 15"/>
          <p:cNvSpPr/>
          <p:nvPr/>
        </p:nvSpPr>
        <p:spPr>
          <a:xfrm>
            <a:off x="368274" y="2192802"/>
            <a:ext cx="8045127" cy="588126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de-DE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              DKRZ</a:t>
            </a:r>
          </a:p>
        </p:txBody>
      </p:sp>
      <p:sp>
        <p:nvSpPr>
          <p:cNvPr id="17" name="Abgerundetes Rechteck 16"/>
          <p:cNvSpPr/>
          <p:nvPr/>
        </p:nvSpPr>
        <p:spPr>
          <a:xfrm>
            <a:off x="4315909" y="2192802"/>
            <a:ext cx="4097491" cy="294063"/>
          </a:xfrm>
          <a:prstGeom prst="roundRect">
            <a:avLst/>
          </a:prstGeom>
          <a:solidFill>
            <a:schemeClr val="tx2">
              <a:lumMod val="40000"/>
              <a:lumOff val="60000"/>
            </a:schemeClr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de-DE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ESGF</a:t>
            </a:r>
          </a:p>
        </p:txBody>
      </p:sp>
      <p:sp>
        <p:nvSpPr>
          <p:cNvPr id="20" name="Flussdiagramm: Magnetplattenspeicher 19"/>
          <p:cNvSpPr/>
          <p:nvPr/>
        </p:nvSpPr>
        <p:spPr>
          <a:xfrm>
            <a:off x="3203848" y="3122833"/>
            <a:ext cx="1080120" cy="504056"/>
          </a:xfrm>
          <a:prstGeom prst="flowChartMagneticDisk">
            <a:avLst/>
          </a:prstGeom>
          <a:solidFill>
            <a:schemeClr val="tx2">
              <a:lumMod val="20000"/>
              <a:lumOff val="80000"/>
            </a:schemeClr>
          </a:solidFill>
          <a:ln w="9525">
            <a:solidFill>
              <a:srgbClr val="0099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de-DE" dirty="0" err="1" smtClean="0">
                <a:solidFill>
                  <a:srgbClr val="0070C0"/>
                </a:solidFill>
              </a:rPr>
              <a:t>cmorized</a:t>
            </a:r>
            <a:endParaRPr lang="de-DE" dirty="0">
              <a:solidFill>
                <a:srgbClr val="0070C0"/>
              </a:solidFill>
            </a:endParaRPr>
          </a:p>
        </p:txBody>
      </p:sp>
      <p:sp>
        <p:nvSpPr>
          <p:cNvPr id="22" name="Flussdiagramm: Magnetplattenspeicher 21"/>
          <p:cNvSpPr/>
          <p:nvPr/>
        </p:nvSpPr>
        <p:spPr>
          <a:xfrm>
            <a:off x="3275856" y="5013176"/>
            <a:ext cx="1080120" cy="504056"/>
          </a:xfrm>
          <a:prstGeom prst="flowChartMagneticDisk">
            <a:avLst/>
          </a:prstGeom>
          <a:solidFill>
            <a:schemeClr val="tx2">
              <a:lumMod val="20000"/>
              <a:lumOff val="80000"/>
            </a:schemeClr>
          </a:solidFill>
          <a:ln w="9525">
            <a:solidFill>
              <a:srgbClr val="0099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de-DE" dirty="0" smtClean="0">
                <a:solidFill>
                  <a:srgbClr val="0070C0"/>
                </a:solidFill>
              </a:rPr>
              <a:t>native</a:t>
            </a:r>
            <a:endParaRPr lang="de-DE" dirty="0">
              <a:solidFill>
                <a:srgbClr val="0070C0"/>
              </a:solidFill>
            </a:endParaRPr>
          </a:p>
        </p:txBody>
      </p:sp>
      <p:sp>
        <p:nvSpPr>
          <p:cNvPr id="32" name="Rechteck 31"/>
          <p:cNvSpPr/>
          <p:nvPr/>
        </p:nvSpPr>
        <p:spPr>
          <a:xfrm rot="2700000">
            <a:off x="1576422" y="3801482"/>
            <a:ext cx="155136" cy="155136"/>
          </a:xfrm>
          <a:prstGeom prst="rect">
            <a:avLst/>
          </a:prstGeom>
          <a:noFill/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de-DE" dirty="0" smtClean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3" name="Abgerundetes Rechteck 32"/>
          <p:cNvSpPr/>
          <p:nvPr/>
        </p:nvSpPr>
        <p:spPr>
          <a:xfrm>
            <a:off x="4499992" y="3200404"/>
            <a:ext cx="1238100" cy="452871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>
            <a:no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de-DE" sz="11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Technical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de-DE" sz="1100" b="1" dirty="0" err="1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quality</a:t>
            </a:r>
            <a:r>
              <a:rPr lang="de-DE" sz="11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de-DE" sz="1100" b="1" dirty="0" err="1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control</a:t>
            </a:r>
            <a:endParaRPr lang="de-DE" sz="1100" b="1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6" name="Abgerundetes Rechteck 35"/>
          <p:cNvSpPr/>
          <p:nvPr/>
        </p:nvSpPr>
        <p:spPr>
          <a:xfrm>
            <a:off x="107504" y="3429000"/>
            <a:ext cx="1343905" cy="481262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>
            <a:no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de-DE" sz="1050" b="1" dirty="0" err="1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write</a:t>
            </a:r>
            <a:r>
              <a:rPr lang="de-DE" sz="105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de-DE" sz="1050" b="1" dirty="0" err="1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simulation</a:t>
            </a:r>
            <a:r>
              <a:rPr lang="de-DE" sz="105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de-DE" sz="1050" b="1" dirty="0" err="1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output</a:t>
            </a:r>
            <a:r>
              <a:rPr lang="de-DE" sz="105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de-DE" sz="1050" b="1" dirty="0" err="1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timestep</a:t>
            </a:r>
            <a:endParaRPr lang="de-DE" sz="1050" b="1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7" name="Abgerundetes Rechteck 36"/>
          <p:cNvSpPr/>
          <p:nvPr/>
        </p:nvSpPr>
        <p:spPr>
          <a:xfrm>
            <a:off x="4499992" y="3666968"/>
            <a:ext cx="1238099" cy="503935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de-DE" sz="1100" b="1" dirty="0" err="1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publication</a:t>
            </a:r>
            <a:endParaRPr lang="de-DE" sz="1100" b="1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de-DE" sz="1100" b="1" dirty="0" err="1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to</a:t>
            </a:r>
            <a:r>
              <a:rPr lang="de-DE" sz="11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ESGF</a:t>
            </a:r>
            <a:endParaRPr lang="de-DE" sz="1100" b="1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8" name="Flussdiagramm: Magnetplattenspeicher 37"/>
          <p:cNvSpPr/>
          <p:nvPr/>
        </p:nvSpPr>
        <p:spPr>
          <a:xfrm>
            <a:off x="5868144" y="3573016"/>
            <a:ext cx="1080120" cy="504056"/>
          </a:xfrm>
          <a:prstGeom prst="flowChartMagneticDisk">
            <a:avLst/>
          </a:prstGeom>
          <a:solidFill>
            <a:schemeClr val="tx2">
              <a:lumMod val="20000"/>
              <a:lumOff val="80000"/>
            </a:schemeClr>
          </a:solidFill>
          <a:ln w="9525">
            <a:solidFill>
              <a:srgbClr val="0099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de-DE" sz="1400" dirty="0" smtClean="0">
                <a:solidFill>
                  <a:srgbClr val="0070C0"/>
                </a:solidFill>
              </a:rPr>
              <a:t>ESGF </a:t>
            </a:r>
            <a:r>
              <a:rPr lang="de-DE" sz="1400" dirty="0" err="1" smtClean="0">
                <a:solidFill>
                  <a:srgbClr val="0070C0"/>
                </a:solidFill>
              </a:rPr>
              <a:t>local</a:t>
            </a:r>
            <a:endParaRPr lang="de-DE" sz="1400" dirty="0">
              <a:solidFill>
                <a:srgbClr val="0070C0"/>
              </a:solidFill>
            </a:endParaRPr>
          </a:p>
        </p:txBody>
      </p:sp>
      <p:grpSp>
        <p:nvGrpSpPr>
          <p:cNvPr id="58" name="Gruppieren 57"/>
          <p:cNvGrpSpPr/>
          <p:nvPr/>
        </p:nvGrpSpPr>
        <p:grpSpPr>
          <a:xfrm>
            <a:off x="5788851" y="2825264"/>
            <a:ext cx="1203711" cy="683069"/>
            <a:chOff x="5698614" y="2879189"/>
            <a:chExt cx="1203711" cy="683069"/>
          </a:xfrm>
        </p:grpSpPr>
        <p:sp>
          <p:nvSpPr>
            <p:cNvPr id="49" name="Rechteck 48"/>
            <p:cNvSpPr/>
            <p:nvPr/>
          </p:nvSpPr>
          <p:spPr>
            <a:xfrm>
              <a:off x="5932513" y="3346234"/>
              <a:ext cx="748553" cy="216024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de-DE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0" name="Ellipse 49"/>
            <p:cNvSpPr/>
            <p:nvPr/>
          </p:nvSpPr>
          <p:spPr>
            <a:xfrm>
              <a:off x="5738092" y="3254329"/>
              <a:ext cx="388843" cy="307929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de-DE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1" name="Ellipse 50"/>
            <p:cNvSpPr/>
            <p:nvPr/>
          </p:nvSpPr>
          <p:spPr>
            <a:xfrm>
              <a:off x="5932514" y="2914186"/>
              <a:ext cx="671309" cy="648072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de-DE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2" name="Ellipse 51"/>
            <p:cNvSpPr/>
            <p:nvPr/>
          </p:nvSpPr>
          <p:spPr>
            <a:xfrm>
              <a:off x="6459807" y="3130210"/>
              <a:ext cx="442518" cy="432048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de-DE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2" name="Rechteck 41"/>
            <p:cNvSpPr/>
            <p:nvPr/>
          </p:nvSpPr>
          <p:spPr>
            <a:xfrm>
              <a:off x="5893035" y="3311237"/>
              <a:ext cx="748553" cy="216024"/>
            </a:xfrm>
            <a:prstGeom prst="rect">
              <a:avLst/>
            </a:prstGeom>
            <a:solidFill>
              <a:schemeClr val="tx2">
                <a:lumMod val="40000"/>
                <a:lumOff val="60000"/>
              </a:schemeClr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de-DE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9" name="Ellipse 38"/>
            <p:cNvSpPr/>
            <p:nvPr/>
          </p:nvSpPr>
          <p:spPr>
            <a:xfrm>
              <a:off x="5698614" y="3219332"/>
              <a:ext cx="388843" cy="307929"/>
            </a:xfrm>
            <a:prstGeom prst="ellipse">
              <a:avLst/>
            </a:prstGeom>
            <a:solidFill>
              <a:schemeClr val="tx2">
                <a:lumMod val="40000"/>
                <a:lumOff val="60000"/>
              </a:schemeClr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de-DE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0" name="Ellipse 39"/>
            <p:cNvSpPr/>
            <p:nvPr/>
          </p:nvSpPr>
          <p:spPr>
            <a:xfrm>
              <a:off x="5893036" y="2879189"/>
              <a:ext cx="671309" cy="648072"/>
            </a:xfrm>
            <a:prstGeom prst="ellipse">
              <a:avLst/>
            </a:prstGeom>
            <a:solidFill>
              <a:schemeClr val="tx2">
                <a:lumMod val="40000"/>
                <a:lumOff val="60000"/>
              </a:schemeClr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de-DE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1" name="Ellipse 40"/>
            <p:cNvSpPr/>
            <p:nvPr/>
          </p:nvSpPr>
          <p:spPr>
            <a:xfrm>
              <a:off x="6420329" y="3095213"/>
              <a:ext cx="442518" cy="432048"/>
            </a:xfrm>
            <a:prstGeom prst="ellipse">
              <a:avLst/>
            </a:prstGeom>
            <a:solidFill>
              <a:schemeClr val="tx2">
                <a:lumMod val="40000"/>
                <a:lumOff val="60000"/>
              </a:schemeClr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de-DE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4" name="Textfeld 43"/>
            <p:cNvSpPr txBox="1"/>
            <p:nvPr/>
          </p:nvSpPr>
          <p:spPr>
            <a:xfrm>
              <a:off x="5857210" y="3244334"/>
              <a:ext cx="978160" cy="184666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de-DE" sz="1200" dirty="0" smtClean="0">
                  <a:solidFill>
                    <a:srgbClr val="0070C0"/>
                  </a:solidFill>
                  <a:latin typeface="Arial" pitchFamily="34" charset="0"/>
                  <a:cs typeface="Arial" pitchFamily="34" charset="0"/>
                </a:rPr>
                <a:t>ESGF remote</a:t>
              </a:r>
            </a:p>
          </p:txBody>
        </p:sp>
      </p:grpSp>
      <p:pic>
        <p:nvPicPr>
          <p:cNvPr id="47" name="Grafik 4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9747" y="4665378"/>
            <a:ext cx="2251712" cy="456532"/>
          </a:xfrm>
          <a:prstGeom prst="rect">
            <a:avLst/>
          </a:prstGeom>
        </p:spPr>
      </p:pic>
      <p:sp>
        <p:nvSpPr>
          <p:cNvPr id="30" name="Abgerundetes Rechteck 29"/>
          <p:cNvSpPr/>
          <p:nvPr/>
        </p:nvSpPr>
        <p:spPr>
          <a:xfrm>
            <a:off x="1811450" y="3095214"/>
            <a:ext cx="1259495" cy="1155818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0" rIns="0" rtlCol="0" anchor="t" anchorCtr="0">
            <a:no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de-DE" sz="11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Create </a:t>
            </a:r>
            <a:r>
              <a:rPr lang="de-DE" sz="1100" b="1" dirty="0" err="1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compliance</a:t>
            </a:r>
            <a:r>
              <a:rPr lang="de-DE" sz="11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de-DE" sz="11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de-DE" sz="1100" b="1" dirty="0" err="1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to</a:t>
            </a:r>
            <a:r>
              <a:rPr lang="de-DE" sz="11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CMIP </a:t>
            </a:r>
            <a:r>
              <a:rPr lang="de-DE" sz="1100" b="1" dirty="0" err="1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conventions</a:t>
            </a:r>
            <a:r>
              <a:rPr lang="de-DE" sz="11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(</a:t>
            </a:r>
            <a:r>
              <a:rPr lang="de-DE" sz="1100" b="1" dirty="0" err="1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CMORize</a:t>
            </a:r>
            <a:r>
              <a:rPr lang="de-DE" sz="11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de-DE" sz="1100" b="1" dirty="0" err="1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Metadata</a:t>
            </a:r>
            <a:r>
              <a:rPr lang="de-DE" sz="11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, etc.)</a:t>
            </a:r>
            <a:endParaRPr lang="de-DE" sz="1100" b="1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1" name="Abgerundetes Rechteck 30"/>
          <p:cNvSpPr/>
          <p:nvPr/>
        </p:nvSpPr>
        <p:spPr>
          <a:xfrm>
            <a:off x="1811449" y="4265716"/>
            <a:ext cx="1259496" cy="531436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de-DE" sz="1100" b="1" dirty="0" err="1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monitoring</a:t>
            </a:r>
            <a:endParaRPr lang="de-DE" sz="1100" b="1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3" name="Rechteck 62"/>
          <p:cNvSpPr/>
          <p:nvPr/>
        </p:nvSpPr>
        <p:spPr>
          <a:xfrm>
            <a:off x="2882201" y="4313677"/>
            <a:ext cx="144016" cy="113156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de-DE" dirty="0" smtClean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64" name="Gewinkelte Verbindung 63"/>
          <p:cNvCxnSpPr>
            <a:stCxn id="63" idx="2"/>
            <a:endCxn id="47" idx="0"/>
          </p:cNvCxnSpPr>
          <p:nvPr/>
        </p:nvCxnSpPr>
        <p:spPr>
          <a:xfrm rot="16200000" flipH="1">
            <a:off x="5295634" y="2085408"/>
            <a:ext cx="238545" cy="4921394"/>
          </a:xfrm>
          <a:prstGeom prst="bentConnector3">
            <a:avLst>
              <a:gd name="adj1" fmla="val 24254"/>
            </a:avLst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7" name="Abgerundetes Rechteck 76"/>
          <p:cNvSpPr/>
          <p:nvPr/>
        </p:nvSpPr>
        <p:spPr>
          <a:xfrm>
            <a:off x="7331464" y="2996952"/>
            <a:ext cx="1105096" cy="607147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>
            <a:no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de-DE" sz="1100" b="1" dirty="0" err="1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routine</a:t>
            </a:r>
            <a:endParaRPr lang="de-DE" sz="1100" b="1" dirty="0" smtClean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de-DE" sz="1100" b="1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e</a:t>
            </a:r>
            <a:r>
              <a:rPr lang="de-DE" sz="1100" b="1" dirty="0" err="1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valuation</a:t>
            </a:r>
            <a:endParaRPr lang="de-DE" sz="1100" b="1" dirty="0" smtClean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de-DE" sz="1100" b="1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de-DE" sz="1100" b="1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9" name="Rechteck 68"/>
          <p:cNvSpPr/>
          <p:nvPr/>
        </p:nvSpPr>
        <p:spPr>
          <a:xfrm>
            <a:off x="8233533" y="3421915"/>
            <a:ext cx="144016" cy="113156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de-DE" dirty="0" smtClean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70" name="Gewinkelte Verbindung 69"/>
          <p:cNvCxnSpPr>
            <a:stCxn id="69" idx="2"/>
            <a:endCxn id="47" idx="0"/>
          </p:cNvCxnSpPr>
          <p:nvPr/>
        </p:nvCxnSpPr>
        <p:spPr>
          <a:xfrm rot="5400000">
            <a:off x="7525419" y="3885255"/>
            <a:ext cx="1130307" cy="429938"/>
          </a:xfrm>
          <a:prstGeom prst="bentConnector3">
            <a:avLst>
              <a:gd name="adj1" fmla="val 78525"/>
            </a:avLst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Gewinkelte Verbindung 20"/>
          <p:cNvCxnSpPr>
            <a:stCxn id="32" idx="0"/>
          </p:cNvCxnSpPr>
          <p:nvPr/>
        </p:nvCxnSpPr>
        <p:spPr>
          <a:xfrm flipV="1">
            <a:off x="1708839" y="3673123"/>
            <a:ext cx="102611" cy="151078"/>
          </a:xfrm>
          <a:prstGeom prst="bentConnector3">
            <a:avLst>
              <a:gd name="adj1" fmla="val 50000"/>
            </a:avLst>
          </a:prstGeom>
          <a:ln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Gewinkelte Verbindung 24"/>
          <p:cNvCxnSpPr>
            <a:stCxn id="32" idx="3"/>
            <a:endCxn id="22" idx="2"/>
          </p:cNvCxnSpPr>
          <p:nvPr/>
        </p:nvCxnSpPr>
        <p:spPr>
          <a:xfrm rot="16200000" flipH="1">
            <a:off x="1826695" y="3816042"/>
            <a:ext cx="1331305" cy="1567017"/>
          </a:xfrm>
          <a:prstGeom prst="bentConnector2">
            <a:avLst/>
          </a:prstGeom>
          <a:ln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Gerade Verbindung 44"/>
          <p:cNvCxnSpPr>
            <a:stCxn id="30" idx="3"/>
            <a:endCxn id="20" idx="2"/>
          </p:cNvCxnSpPr>
          <p:nvPr/>
        </p:nvCxnSpPr>
        <p:spPr>
          <a:xfrm flipV="1">
            <a:off x="3070945" y="3374861"/>
            <a:ext cx="132903" cy="298262"/>
          </a:xfrm>
          <a:prstGeom prst="line">
            <a:avLst/>
          </a:prstGeom>
          <a:ln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Gerade Verbindung mit Pfeil 54"/>
          <p:cNvCxnSpPr>
            <a:stCxn id="20" idx="4"/>
            <a:endCxn id="33" idx="1"/>
          </p:cNvCxnSpPr>
          <p:nvPr/>
        </p:nvCxnSpPr>
        <p:spPr>
          <a:xfrm>
            <a:off x="4283968" y="3374861"/>
            <a:ext cx="216024" cy="51979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Gerade Verbindung 64"/>
          <p:cNvCxnSpPr>
            <a:stCxn id="37" idx="3"/>
            <a:endCxn id="38" idx="2"/>
          </p:cNvCxnSpPr>
          <p:nvPr/>
        </p:nvCxnSpPr>
        <p:spPr>
          <a:xfrm flipV="1">
            <a:off x="5738091" y="3825044"/>
            <a:ext cx="130053" cy="93892"/>
          </a:xfrm>
          <a:prstGeom prst="line">
            <a:avLst/>
          </a:prstGeom>
          <a:ln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Gerade Verbindung 71"/>
          <p:cNvCxnSpPr/>
          <p:nvPr/>
        </p:nvCxnSpPr>
        <p:spPr>
          <a:xfrm flipV="1">
            <a:off x="6894681" y="3599531"/>
            <a:ext cx="166918" cy="157743"/>
          </a:xfrm>
          <a:prstGeom prst="line">
            <a:avLst/>
          </a:prstGeom>
          <a:ln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4" name="Rechteck 83"/>
          <p:cNvSpPr/>
          <p:nvPr/>
        </p:nvSpPr>
        <p:spPr>
          <a:xfrm>
            <a:off x="7061599" y="3363819"/>
            <a:ext cx="45719" cy="471424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de-DE" dirty="0" smtClean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79" name="Gerade Verbindung 78"/>
          <p:cNvCxnSpPr>
            <a:stCxn id="52" idx="6"/>
            <a:endCxn id="84" idx="1"/>
          </p:cNvCxnSpPr>
          <p:nvPr/>
        </p:nvCxnSpPr>
        <p:spPr>
          <a:xfrm>
            <a:off x="6992562" y="3292309"/>
            <a:ext cx="69037" cy="307222"/>
          </a:xfrm>
          <a:prstGeom prst="line">
            <a:avLst/>
          </a:prstGeom>
          <a:ln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Gerade Verbindung 81"/>
          <p:cNvCxnSpPr>
            <a:stCxn id="84" idx="3"/>
            <a:endCxn id="77" idx="1"/>
          </p:cNvCxnSpPr>
          <p:nvPr/>
        </p:nvCxnSpPr>
        <p:spPr>
          <a:xfrm flipV="1">
            <a:off x="7107318" y="3300526"/>
            <a:ext cx="224146" cy="299005"/>
          </a:xfrm>
          <a:prstGeom prst="line">
            <a:avLst/>
          </a:prstGeom>
          <a:ln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Gerade Verbindung 55"/>
          <p:cNvCxnSpPr>
            <a:stCxn id="77" idx="2"/>
            <a:endCxn id="71" idx="0"/>
          </p:cNvCxnSpPr>
          <p:nvPr/>
        </p:nvCxnSpPr>
        <p:spPr>
          <a:xfrm flipH="1">
            <a:off x="7797988" y="3604099"/>
            <a:ext cx="86024" cy="65351"/>
          </a:xfrm>
          <a:prstGeom prst="line">
            <a:avLst/>
          </a:prstGeom>
          <a:ln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1" name="Abgerundetes Rechteck 70"/>
          <p:cNvSpPr/>
          <p:nvPr/>
        </p:nvSpPr>
        <p:spPr>
          <a:xfrm>
            <a:off x="7351568" y="3669450"/>
            <a:ext cx="892840" cy="535415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rtlCol="0" anchor="t">
            <a:no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de-DE" sz="8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web </a:t>
            </a:r>
            <a:r>
              <a:rPr lang="de-DE" sz="800" b="1" dirty="0" err="1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visualization</a:t>
            </a:r>
            <a:endParaRPr lang="de-DE" sz="800" b="1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29" name="Gruppieren 28"/>
          <p:cNvGrpSpPr/>
          <p:nvPr/>
        </p:nvGrpSpPr>
        <p:grpSpPr>
          <a:xfrm>
            <a:off x="7689205" y="3985515"/>
            <a:ext cx="483195" cy="185389"/>
            <a:chOff x="7905229" y="3963691"/>
            <a:chExt cx="483195" cy="185389"/>
          </a:xfrm>
        </p:grpSpPr>
        <p:sp>
          <p:nvSpPr>
            <p:cNvPr id="73" name="Rechteck 72"/>
            <p:cNvSpPr/>
            <p:nvPr/>
          </p:nvSpPr>
          <p:spPr>
            <a:xfrm>
              <a:off x="7905229" y="3963691"/>
              <a:ext cx="483195" cy="185389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de-DE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  <p:pic>
          <p:nvPicPr>
            <p:cNvPr id="61" name="Grafik 60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942568" y="4009594"/>
              <a:ext cx="402480" cy="111606"/>
            </a:xfrm>
            <a:prstGeom prst="rect">
              <a:avLst/>
            </a:prstGeom>
          </p:spPr>
        </p:pic>
      </p:grpSp>
      <p:sp>
        <p:nvSpPr>
          <p:cNvPr id="80" name="Rechteck 79"/>
          <p:cNvSpPr/>
          <p:nvPr/>
        </p:nvSpPr>
        <p:spPr>
          <a:xfrm>
            <a:off x="6087457" y="6033125"/>
            <a:ext cx="3056543" cy="564227"/>
          </a:xfrm>
          <a:prstGeom prst="rect">
            <a:avLst/>
          </a:prstGeom>
          <a:solidFill>
            <a:schemeClr val="bg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 smtClean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4" name="Textfeld 73"/>
          <p:cNvSpPr txBox="1"/>
          <p:nvPr/>
        </p:nvSpPr>
        <p:spPr>
          <a:xfrm>
            <a:off x="5538613" y="6057869"/>
            <a:ext cx="3509748" cy="43088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de-DE" sz="1400" i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*</a:t>
            </a:r>
            <a:r>
              <a:rPr lang="de-DE" sz="1400" i="1" dirty="0" err="1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Defined</a:t>
            </a:r>
            <a:r>
              <a:rPr lang="de-DE" sz="1400" i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in </a:t>
            </a:r>
            <a:r>
              <a:rPr lang="de-DE" sz="1400" i="1" dirty="0" err="1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the</a:t>
            </a:r>
            <a:r>
              <a:rPr lang="de-DE" sz="1400" i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Project CMIP6-DICAD</a:t>
            </a:r>
          </a:p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de-DE" sz="1400" i="1" dirty="0" err="1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freva</a:t>
            </a:r>
            <a:r>
              <a:rPr lang="de-DE" sz="1400" i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: </a:t>
            </a:r>
            <a:r>
              <a:rPr lang="de-DE" sz="1400" i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  <a:hlinkClick r:id="rId5"/>
              </a:rPr>
              <a:t>https</a:t>
            </a:r>
            <a:r>
              <a:rPr lang="de-DE" sz="1400" i="1" dirty="0">
                <a:solidFill>
                  <a:prstClr val="black"/>
                </a:solidFill>
                <a:latin typeface="Arial" pitchFamily="34" charset="0"/>
                <a:cs typeface="Arial" pitchFamily="34" charset="0"/>
                <a:hlinkClick r:id="rId5"/>
              </a:rPr>
              <a:t>://</a:t>
            </a:r>
            <a:r>
              <a:rPr lang="de-DE" sz="1400" i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  <a:hlinkClick r:id="rId5"/>
              </a:rPr>
              <a:t>freva.met.fu-berlin.de</a:t>
            </a:r>
            <a:endParaRPr lang="de-DE" sz="1400" i="1" dirty="0" smtClean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1" name="Rechteck 80"/>
          <p:cNvSpPr/>
          <p:nvPr/>
        </p:nvSpPr>
        <p:spPr>
          <a:xfrm>
            <a:off x="368275" y="4293096"/>
            <a:ext cx="1106497" cy="303462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4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MPI-ICON</a:t>
            </a:r>
          </a:p>
        </p:txBody>
      </p:sp>
      <p:sp>
        <p:nvSpPr>
          <p:cNvPr id="89" name="Rechteck 88"/>
          <p:cNvSpPr/>
          <p:nvPr/>
        </p:nvSpPr>
        <p:spPr>
          <a:xfrm>
            <a:off x="368275" y="4637706"/>
            <a:ext cx="1106497" cy="303462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4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EMAC</a:t>
            </a:r>
          </a:p>
        </p:txBody>
      </p:sp>
      <p:sp>
        <p:nvSpPr>
          <p:cNvPr id="68" name="Pfeil nach rechts 67"/>
          <p:cNvSpPr/>
          <p:nvPr/>
        </p:nvSpPr>
        <p:spPr>
          <a:xfrm>
            <a:off x="7092280" y="1600612"/>
            <a:ext cx="1321120" cy="532244"/>
          </a:xfrm>
          <a:prstGeom prst="rightArrow">
            <a:avLst/>
          </a:prstGeom>
          <a:pattFill prst="dkDnDiag">
            <a:fgClr>
              <a:schemeClr val="bg1">
                <a:lumMod val="85000"/>
              </a:schemeClr>
            </a:fgClr>
            <a:bgClr>
              <a:schemeClr val="bg1"/>
            </a:bgClr>
          </a:patt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de-DE">
              <a:solidFill>
                <a:prstClr val="white"/>
              </a:solidFill>
            </a:endParaRPr>
          </a:p>
        </p:txBody>
      </p:sp>
      <p:sp>
        <p:nvSpPr>
          <p:cNvPr id="76" name="Textfeld 75"/>
          <p:cNvSpPr txBox="1"/>
          <p:nvPr/>
        </p:nvSpPr>
        <p:spPr>
          <a:xfrm>
            <a:off x="7005097" y="1700919"/>
            <a:ext cx="143127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de-DE" sz="1200" b="1" dirty="0" smtClean="0">
                <a:solidFill>
                  <a:prstClr val="black"/>
                </a:solidFill>
                <a:latin typeface="Arial" charset="0"/>
              </a:rPr>
              <a:t>Routine </a:t>
            </a:r>
            <a:r>
              <a:rPr lang="de-DE" sz="1200" b="1" dirty="0" err="1" smtClean="0">
                <a:solidFill>
                  <a:prstClr val="black"/>
                </a:solidFill>
                <a:latin typeface="Arial" charset="0"/>
              </a:rPr>
              <a:t>evaluation</a:t>
            </a:r>
            <a:endParaRPr lang="de-DE" sz="1200" b="1" dirty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78" name="Abgerundetes Rechteck 77"/>
          <p:cNvSpPr/>
          <p:nvPr/>
        </p:nvSpPr>
        <p:spPr>
          <a:xfrm>
            <a:off x="3146049" y="3788468"/>
            <a:ext cx="1244788" cy="462563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>
            <a:no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de-DE" sz="11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Scientific </a:t>
            </a:r>
            <a:r>
              <a:rPr lang="de-DE" sz="1100" b="1" dirty="0" err="1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quality</a:t>
            </a:r>
            <a:r>
              <a:rPr lang="de-DE" sz="11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de-DE" sz="1100" b="1" dirty="0" err="1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control</a:t>
            </a:r>
            <a:endParaRPr lang="de-DE" sz="1100" b="1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3" name="Rechteck 52"/>
          <p:cNvSpPr/>
          <p:nvPr/>
        </p:nvSpPr>
        <p:spPr>
          <a:xfrm>
            <a:off x="4222390" y="3872359"/>
            <a:ext cx="144016" cy="113156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de-DE" dirty="0" smtClean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6" name="Rechteck 65"/>
          <p:cNvSpPr/>
          <p:nvPr/>
        </p:nvSpPr>
        <p:spPr>
          <a:xfrm>
            <a:off x="369159" y="3947570"/>
            <a:ext cx="1106497" cy="303462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4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MPI-ESM</a:t>
            </a:r>
          </a:p>
        </p:txBody>
      </p:sp>
      <p:cxnSp>
        <p:nvCxnSpPr>
          <p:cNvPr id="11" name="Gerade Verbindung 10"/>
          <p:cNvCxnSpPr>
            <a:stCxn id="20" idx="3"/>
            <a:endCxn id="78" idx="0"/>
          </p:cNvCxnSpPr>
          <p:nvPr/>
        </p:nvCxnSpPr>
        <p:spPr>
          <a:xfrm>
            <a:off x="3743908" y="3626889"/>
            <a:ext cx="24535" cy="161579"/>
          </a:xfrm>
          <a:prstGeom prst="line">
            <a:avLst/>
          </a:prstGeom>
          <a:ln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Gewinkelte Verbindung 56"/>
          <p:cNvCxnSpPr>
            <a:stCxn id="53" idx="2"/>
            <a:endCxn id="47" idx="0"/>
          </p:cNvCxnSpPr>
          <p:nvPr/>
        </p:nvCxnSpPr>
        <p:spPr>
          <a:xfrm rot="16200000" flipH="1">
            <a:off x="5745069" y="2534843"/>
            <a:ext cx="679863" cy="3581205"/>
          </a:xfrm>
          <a:prstGeom prst="bentConnector3">
            <a:avLst>
              <a:gd name="adj1" fmla="val 72416"/>
            </a:avLst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Titel 1"/>
          <p:cNvSpPr txBox="1">
            <a:spLocks/>
          </p:cNvSpPr>
          <p:nvPr/>
        </p:nvSpPr>
        <p:spPr bwMode="auto">
          <a:xfrm>
            <a:off x="457200" y="260649"/>
            <a:ext cx="8229600" cy="9361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 kern="1200">
                <a:solidFill>
                  <a:srgbClr val="00B0F0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Calibri" pitchFamily="34" charset="0"/>
              </a:defRPr>
            </a:lvl9pPr>
          </a:lstStyle>
          <a:p>
            <a:pPr>
              <a:defRPr/>
            </a:pPr>
            <a:r>
              <a:rPr lang="en-US" dirty="0"/>
              <a:t>CMIP6 Workflow with the </a:t>
            </a:r>
            <a:r>
              <a:rPr lang="en-US" dirty="0" err="1"/>
              <a:t>ESMValTool</a:t>
            </a:r>
            <a:r>
              <a:rPr lang="en-US" dirty="0"/>
              <a:t> at the DKRZ*</a:t>
            </a:r>
          </a:p>
        </p:txBody>
      </p:sp>
    </p:spTree>
    <p:extLst>
      <p:ext uri="{BB962C8B-B14F-4D97-AF65-F5344CB8AC3E}">
        <p14:creationId xmlns:p14="http://schemas.microsoft.com/office/powerpoint/2010/main" val="7435203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228601"/>
            <a:ext cx="7772400" cy="608112"/>
          </a:xfrm>
        </p:spPr>
        <p:txBody>
          <a:bodyPr/>
          <a:lstStyle/>
          <a:p>
            <a:pPr algn="ctr"/>
            <a:r>
              <a:rPr lang="en-US" dirty="0" smtClean="0"/>
              <a:t>Integration for routine evaluation</a:t>
            </a:r>
            <a:endParaRPr lang="en-GB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98FAE4-B4A7-4E7F-8DE8-563D69A5AEA8}" type="slidenum">
              <a:rPr lang="en-GB" smtClean="0"/>
              <a:pPr/>
              <a:t>5</a:t>
            </a:fld>
            <a:endParaRPr lang="en-GB" dirty="0"/>
          </a:p>
        </p:txBody>
      </p:sp>
      <p:sp>
        <p:nvSpPr>
          <p:cNvPr id="9" name="TextBox 3"/>
          <p:cNvSpPr txBox="1"/>
          <p:nvPr/>
        </p:nvSpPr>
        <p:spPr>
          <a:xfrm>
            <a:off x="611560" y="1312892"/>
            <a:ext cx="7848600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ts val="600"/>
              </a:spcAft>
              <a:tabLst>
                <a:tab pos="862013" algn="l"/>
              </a:tabLst>
            </a:pPr>
            <a:r>
              <a:rPr lang="en-US" dirty="0" smtClean="0">
                <a:solidFill>
                  <a:prstClr val="black"/>
                </a:solidFill>
                <a:latin typeface="Arial" charset="0"/>
              </a:rPr>
              <a:t>Routine evaluation by combining </a:t>
            </a:r>
            <a:r>
              <a:rPr lang="en-US" dirty="0" err="1" smtClean="0">
                <a:solidFill>
                  <a:prstClr val="black"/>
                </a:solidFill>
                <a:latin typeface="Arial" charset="0"/>
              </a:rPr>
              <a:t>synda</a:t>
            </a:r>
            <a:r>
              <a:rPr lang="en-US" dirty="0" smtClean="0">
                <a:solidFill>
                  <a:prstClr val="black"/>
                </a:solidFill>
                <a:latin typeface="Arial" charset="0"/>
              </a:rPr>
              <a:t> and the </a:t>
            </a:r>
            <a:r>
              <a:rPr lang="en-US" dirty="0" err="1" smtClean="0">
                <a:solidFill>
                  <a:prstClr val="black"/>
                </a:solidFill>
                <a:latin typeface="Arial" charset="0"/>
              </a:rPr>
              <a:t>ESMValTool</a:t>
            </a:r>
            <a:r>
              <a:rPr lang="en-US" dirty="0" smtClean="0">
                <a:solidFill>
                  <a:prstClr val="black"/>
                </a:solidFill>
                <a:latin typeface="Arial" charset="0"/>
              </a:rPr>
              <a:t>.</a:t>
            </a:r>
          </a:p>
          <a:p>
            <a:pPr marL="285750" indent="-285750" fontAlgn="base">
              <a:spcBef>
                <a:spcPct val="0"/>
              </a:spcBef>
              <a:spcAft>
                <a:spcPts val="600"/>
              </a:spcAft>
              <a:buFont typeface="Wingdings" panose="05000000000000000000" pitchFamily="2" charset="2"/>
              <a:buChar char="Ø"/>
              <a:tabLst>
                <a:tab pos="862013" algn="l"/>
              </a:tabLst>
            </a:pPr>
            <a:r>
              <a:rPr lang="en-US" dirty="0" err="1" smtClean="0">
                <a:solidFill>
                  <a:prstClr val="black"/>
                </a:solidFill>
                <a:latin typeface="Arial" charset="0"/>
              </a:rPr>
              <a:t>Synda</a:t>
            </a:r>
            <a:r>
              <a:rPr lang="en-US" dirty="0" smtClean="0">
                <a:solidFill>
                  <a:prstClr val="black"/>
                </a:solidFill>
                <a:latin typeface="Arial" charset="0"/>
              </a:rPr>
              <a:t> acts as a daemon listening for changes on the ESGF</a:t>
            </a:r>
          </a:p>
          <a:p>
            <a:pPr marL="285750" indent="-285750" fontAlgn="base">
              <a:spcBef>
                <a:spcPct val="0"/>
              </a:spcBef>
              <a:spcAft>
                <a:spcPts val="600"/>
              </a:spcAft>
              <a:buFont typeface="Wingdings" panose="05000000000000000000" pitchFamily="2" charset="2"/>
              <a:buChar char="Ø"/>
              <a:tabLst>
                <a:tab pos="862013" algn="l"/>
              </a:tabLst>
            </a:pPr>
            <a:r>
              <a:rPr lang="en-US" dirty="0" smtClean="0">
                <a:solidFill>
                  <a:prstClr val="black"/>
                </a:solidFill>
                <a:latin typeface="Arial" charset="0"/>
              </a:rPr>
              <a:t>Upon a successful replication step the </a:t>
            </a:r>
            <a:r>
              <a:rPr lang="en-US" dirty="0" err="1" smtClean="0">
                <a:solidFill>
                  <a:prstClr val="black"/>
                </a:solidFill>
                <a:latin typeface="Arial" charset="0"/>
              </a:rPr>
              <a:t>ESMValTool</a:t>
            </a:r>
            <a:r>
              <a:rPr lang="en-US" dirty="0" smtClean="0">
                <a:solidFill>
                  <a:prstClr val="black"/>
                </a:solidFill>
                <a:latin typeface="Arial" charset="0"/>
              </a:rPr>
              <a:t> will be called from </a:t>
            </a:r>
            <a:r>
              <a:rPr lang="en-US" dirty="0" err="1" smtClean="0">
                <a:solidFill>
                  <a:prstClr val="black"/>
                </a:solidFill>
                <a:latin typeface="Arial" charset="0"/>
              </a:rPr>
              <a:t>synda</a:t>
            </a:r>
            <a:r>
              <a:rPr lang="en-US" dirty="0" smtClean="0">
                <a:solidFill>
                  <a:prstClr val="black"/>
                </a:solidFill>
                <a:latin typeface="Arial" charset="0"/>
              </a:rPr>
              <a:t> to act on the new  data</a:t>
            </a:r>
          </a:p>
        </p:txBody>
      </p:sp>
    </p:spTree>
    <p:extLst>
      <p:ext uri="{BB962C8B-B14F-4D97-AF65-F5344CB8AC3E}">
        <p14:creationId xmlns:p14="http://schemas.microsoft.com/office/powerpoint/2010/main" val="1702893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548680"/>
            <a:ext cx="7342188" cy="741600"/>
          </a:xfrm>
        </p:spPr>
        <p:txBody>
          <a:bodyPr/>
          <a:lstStyle/>
          <a:p>
            <a:r>
              <a:rPr lang="en-US" noProof="0" dirty="0" err="1" smtClean="0"/>
              <a:t>ESMValTool</a:t>
            </a:r>
            <a:r>
              <a:rPr lang="en-US" noProof="0" dirty="0" smtClean="0"/>
              <a:t> Workflow for routine evaluation </a:t>
            </a:r>
            <a:br>
              <a:rPr lang="en-US" noProof="0" dirty="0" smtClean="0"/>
            </a:br>
            <a:r>
              <a:rPr lang="en-US" noProof="0" dirty="0" smtClean="0"/>
              <a:t>at the ESGF (CMIP6-DICAD)</a:t>
            </a:r>
            <a:endParaRPr lang="en-US" noProof="0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998FAE4-B4A7-4E7F-8DE8-563D69A5AEA8}" type="slidenum">
              <a:rPr lang="en-GB" smtClean="0"/>
              <a:pPr/>
              <a:t>6</a:t>
            </a:fld>
            <a:endParaRPr lang="en-GB"/>
          </a:p>
        </p:txBody>
      </p:sp>
      <p:sp>
        <p:nvSpPr>
          <p:cNvPr id="8" name="Textfeld 7"/>
          <p:cNvSpPr txBox="1"/>
          <p:nvPr/>
        </p:nvSpPr>
        <p:spPr>
          <a:xfrm>
            <a:off x="17550" y="5785519"/>
            <a:ext cx="76295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solidFill>
                  <a:prstClr val="black"/>
                </a:solidFill>
                <a:latin typeface="Calibri"/>
                <a:cs typeface="Arial" panose="020B0604020202020204" pitchFamily="34" charset="0"/>
              </a:rPr>
              <a:t>Derived from:</a:t>
            </a:r>
            <a:r>
              <a:rPr lang="en-US" sz="1400" dirty="0" smtClean="0">
                <a:solidFill>
                  <a:prstClr val="black"/>
                </a:solidFill>
                <a:latin typeface="Calibri"/>
                <a:cs typeface="Arial" panose="020B0604020202020204" pitchFamily="34" charset="0"/>
              </a:rPr>
              <a:t> </a:t>
            </a:r>
            <a:r>
              <a:rPr lang="en-US" sz="1400" i="1" dirty="0" smtClean="0">
                <a:solidFill>
                  <a:prstClr val="black"/>
                </a:solidFill>
                <a:latin typeface="Calibri"/>
                <a:cs typeface="Arial" panose="020B0604020202020204" pitchFamily="34" charset="0"/>
              </a:rPr>
              <a:t>Eyring et al., </a:t>
            </a:r>
            <a:r>
              <a:rPr lang="en-US" sz="1400" i="1" dirty="0" err="1" smtClean="0">
                <a:solidFill>
                  <a:prstClr val="black"/>
                </a:solidFill>
                <a:latin typeface="Calibri"/>
                <a:cs typeface="Arial" panose="020B0604020202020204" pitchFamily="34" charset="0"/>
              </a:rPr>
              <a:t>ESMValTool</a:t>
            </a:r>
            <a:r>
              <a:rPr lang="en-US" sz="1400" i="1" dirty="0" smtClean="0">
                <a:solidFill>
                  <a:prstClr val="black"/>
                </a:solidFill>
                <a:latin typeface="Calibri"/>
                <a:cs typeface="Arial" panose="020B0604020202020204" pitchFamily="34" charset="0"/>
              </a:rPr>
              <a:t> v1.0, GMD, 2016</a:t>
            </a:r>
            <a:endParaRPr lang="en-US" sz="1400" i="1" dirty="0">
              <a:solidFill>
                <a:prstClr val="black"/>
              </a:solidFill>
              <a:latin typeface="Calibri"/>
              <a:cs typeface="Arial" panose="020B0604020202020204" pitchFamily="34" charset="0"/>
            </a:endParaRPr>
          </a:p>
        </p:txBody>
      </p:sp>
      <p:pic>
        <p:nvPicPr>
          <p:cNvPr id="6" name="Grafik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37" t="1895" r="1673" b="1778"/>
          <a:stretch/>
        </p:blipFill>
        <p:spPr>
          <a:xfrm>
            <a:off x="88454" y="1484784"/>
            <a:ext cx="8887072" cy="3902022"/>
          </a:xfrm>
          <a:prstGeom prst="rect">
            <a:avLst/>
          </a:prstGeom>
        </p:spPr>
      </p:pic>
      <p:sp>
        <p:nvSpPr>
          <p:cNvPr id="3" name="Rechteck 2"/>
          <p:cNvSpPr/>
          <p:nvPr/>
        </p:nvSpPr>
        <p:spPr>
          <a:xfrm>
            <a:off x="4525517" y="4377843"/>
            <a:ext cx="4138357" cy="1512168"/>
          </a:xfrm>
          <a:prstGeom prst="rect">
            <a:avLst/>
          </a:prstGeom>
          <a:solidFill>
            <a:schemeClr val="bg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de-DE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Rechteck 3"/>
          <p:cNvSpPr/>
          <p:nvPr/>
        </p:nvSpPr>
        <p:spPr>
          <a:xfrm>
            <a:off x="6247808" y="3336024"/>
            <a:ext cx="2662666" cy="1042670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de-DE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45" name="Gerade Verbindung 44"/>
          <p:cNvCxnSpPr/>
          <p:nvPr/>
        </p:nvCxnSpPr>
        <p:spPr>
          <a:xfrm>
            <a:off x="7827992" y="3917927"/>
            <a:ext cx="0" cy="149328"/>
          </a:xfrm>
          <a:prstGeom prst="line">
            <a:avLst/>
          </a:prstGeom>
          <a:ln w="1905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Pfeil nach unten 8"/>
          <p:cNvSpPr/>
          <p:nvPr/>
        </p:nvSpPr>
        <p:spPr>
          <a:xfrm>
            <a:off x="7790324" y="3334578"/>
            <a:ext cx="90881" cy="180020"/>
          </a:xfrm>
          <a:prstGeom prst="downArrow">
            <a:avLst/>
          </a:prstGeom>
          <a:solidFill>
            <a:schemeClr val="tx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de-DE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0" name="Rechteck 59"/>
          <p:cNvSpPr/>
          <p:nvPr/>
        </p:nvSpPr>
        <p:spPr>
          <a:xfrm>
            <a:off x="3939500" y="4422709"/>
            <a:ext cx="920532" cy="1310547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de-DE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50" name="Gruppieren 49"/>
          <p:cNvGrpSpPr/>
          <p:nvPr/>
        </p:nvGrpSpPr>
        <p:grpSpPr>
          <a:xfrm>
            <a:off x="4033737" y="4584482"/>
            <a:ext cx="517770" cy="356686"/>
            <a:chOff x="5737748" y="4795717"/>
            <a:chExt cx="838248" cy="577459"/>
          </a:xfrm>
        </p:grpSpPr>
        <p:sp>
          <p:nvSpPr>
            <p:cNvPr id="51" name="Gefaltete Ecke 50"/>
            <p:cNvSpPr/>
            <p:nvPr/>
          </p:nvSpPr>
          <p:spPr>
            <a:xfrm rot="16200000">
              <a:off x="5868142" y="4665323"/>
              <a:ext cx="577459" cy="838248"/>
            </a:xfrm>
            <a:prstGeom prst="foldedCorner">
              <a:avLst/>
            </a:prstGeom>
            <a:noFill/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de-DE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2" name="Textfeld 51"/>
            <p:cNvSpPr txBox="1"/>
            <p:nvPr/>
          </p:nvSpPr>
          <p:spPr>
            <a:xfrm>
              <a:off x="5954871" y="4976734"/>
              <a:ext cx="368519" cy="274053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ctr"/>
              <a:r>
                <a:rPr lang="de-DE" sz="1100" dirty="0" err="1" smtClean="0">
                  <a:latin typeface="Arial" pitchFamily="34" charset="0"/>
                  <a:cs typeface="Arial" pitchFamily="34" charset="0"/>
                </a:rPr>
                <a:t>plot</a:t>
              </a:r>
              <a:endParaRPr lang="de-DE" sz="1100" dirty="0" smtClean="0"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53" name="Gruppieren 52"/>
          <p:cNvGrpSpPr/>
          <p:nvPr/>
        </p:nvGrpSpPr>
        <p:grpSpPr>
          <a:xfrm>
            <a:off x="4033737" y="4972923"/>
            <a:ext cx="517770" cy="356685"/>
            <a:chOff x="5737749" y="4795728"/>
            <a:chExt cx="838248" cy="577458"/>
          </a:xfrm>
        </p:grpSpPr>
        <p:sp>
          <p:nvSpPr>
            <p:cNvPr id="54" name="Gefaltete Ecke 53"/>
            <p:cNvSpPr/>
            <p:nvPr/>
          </p:nvSpPr>
          <p:spPr>
            <a:xfrm rot="16200000">
              <a:off x="5868144" y="4665333"/>
              <a:ext cx="577458" cy="838248"/>
            </a:xfrm>
            <a:prstGeom prst="foldedCorner">
              <a:avLst/>
            </a:prstGeom>
            <a:noFill/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de-DE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5" name="Textfeld 54"/>
            <p:cNvSpPr txBox="1"/>
            <p:nvPr/>
          </p:nvSpPr>
          <p:spPr>
            <a:xfrm>
              <a:off x="5762401" y="4830613"/>
              <a:ext cx="788939" cy="274052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ctr"/>
              <a:r>
                <a:rPr lang="de-DE" sz="1100" dirty="0" err="1" smtClean="0">
                  <a:latin typeface="Arial" pitchFamily="34" charset="0"/>
                  <a:cs typeface="Arial" pitchFamily="34" charset="0"/>
                </a:rPr>
                <a:t>netCDF</a:t>
              </a:r>
              <a:endParaRPr lang="de-DE" sz="1100" dirty="0" smtClean="0"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56" name="Gruppieren 55"/>
          <p:cNvGrpSpPr/>
          <p:nvPr/>
        </p:nvGrpSpPr>
        <p:grpSpPr>
          <a:xfrm>
            <a:off x="4033737" y="5346427"/>
            <a:ext cx="517770" cy="356685"/>
            <a:chOff x="5737749" y="4795728"/>
            <a:chExt cx="838248" cy="577458"/>
          </a:xfrm>
        </p:grpSpPr>
        <p:sp>
          <p:nvSpPr>
            <p:cNvPr id="57" name="Gefaltete Ecke 56"/>
            <p:cNvSpPr/>
            <p:nvPr/>
          </p:nvSpPr>
          <p:spPr>
            <a:xfrm rot="16200000">
              <a:off x="5868144" y="4665333"/>
              <a:ext cx="577458" cy="838248"/>
            </a:xfrm>
            <a:prstGeom prst="foldedCorner">
              <a:avLst/>
            </a:prstGeom>
            <a:noFill/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de-DE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8" name="Textfeld 57"/>
            <p:cNvSpPr txBox="1"/>
            <p:nvPr/>
          </p:nvSpPr>
          <p:spPr>
            <a:xfrm>
              <a:off x="5822995" y="4947428"/>
              <a:ext cx="661775" cy="274053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de-DE" sz="1100" dirty="0">
                  <a:latin typeface="Arial" pitchFamily="34" charset="0"/>
                  <a:cs typeface="Arial" pitchFamily="34" charset="0"/>
                </a:rPr>
                <a:t>l</a:t>
              </a:r>
              <a:r>
                <a:rPr lang="de-DE" sz="1100" dirty="0" smtClean="0">
                  <a:latin typeface="Arial" pitchFamily="34" charset="0"/>
                  <a:cs typeface="Arial" pitchFamily="34" charset="0"/>
                </a:rPr>
                <a:t>og </a:t>
              </a:r>
              <a:r>
                <a:rPr lang="de-DE" sz="1100" dirty="0" err="1" smtClean="0">
                  <a:latin typeface="Arial" pitchFamily="34" charset="0"/>
                  <a:cs typeface="Arial" pitchFamily="34" charset="0"/>
                </a:rPr>
                <a:t>file</a:t>
              </a:r>
              <a:endParaRPr lang="de-DE" sz="1100" dirty="0" smtClean="0"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61" name="Pfeil nach unten 60"/>
          <p:cNvSpPr/>
          <p:nvPr/>
        </p:nvSpPr>
        <p:spPr>
          <a:xfrm rot="16200000">
            <a:off x="3860485" y="5040615"/>
            <a:ext cx="90881" cy="180020"/>
          </a:xfrm>
          <a:prstGeom prst="downArrow">
            <a:avLst/>
          </a:prstGeom>
          <a:solidFill>
            <a:schemeClr val="tx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de-DE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2" name="Pfeil nach unten 61"/>
          <p:cNvSpPr/>
          <p:nvPr/>
        </p:nvSpPr>
        <p:spPr>
          <a:xfrm rot="16200000">
            <a:off x="3860485" y="4680575"/>
            <a:ext cx="90881" cy="180020"/>
          </a:xfrm>
          <a:prstGeom prst="downArrow">
            <a:avLst/>
          </a:prstGeom>
          <a:solidFill>
            <a:schemeClr val="tx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de-DE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3" name="Pfeil nach unten 62"/>
          <p:cNvSpPr/>
          <p:nvPr/>
        </p:nvSpPr>
        <p:spPr>
          <a:xfrm rot="16200000">
            <a:off x="3860485" y="5453789"/>
            <a:ext cx="90881" cy="180020"/>
          </a:xfrm>
          <a:prstGeom prst="downArrow">
            <a:avLst/>
          </a:prstGeom>
          <a:solidFill>
            <a:schemeClr val="tx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de-DE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64" name="Gerade Verbindung 63"/>
          <p:cNvCxnSpPr/>
          <p:nvPr/>
        </p:nvCxnSpPr>
        <p:spPr>
          <a:xfrm>
            <a:off x="2771800" y="4725144"/>
            <a:ext cx="0" cy="837462"/>
          </a:xfrm>
          <a:prstGeom prst="line">
            <a:avLst/>
          </a:prstGeom>
          <a:ln w="1905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Gerade Verbindung 67"/>
          <p:cNvCxnSpPr/>
          <p:nvPr/>
        </p:nvCxnSpPr>
        <p:spPr>
          <a:xfrm>
            <a:off x="2771800" y="4774957"/>
            <a:ext cx="1080120" cy="0"/>
          </a:xfrm>
          <a:prstGeom prst="line">
            <a:avLst/>
          </a:prstGeom>
          <a:ln w="1905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Gerade Verbindung 68"/>
          <p:cNvCxnSpPr/>
          <p:nvPr/>
        </p:nvCxnSpPr>
        <p:spPr>
          <a:xfrm>
            <a:off x="2771800" y="5134997"/>
            <a:ext cx="1165935" cy="0"/>
          </a:xfrm>
          <a:prstGeom prst="line">
            <a:avLst/>
          </a:prstGeom>
          <a:ln w="1905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Gerade Verbindung 69"/>
          <p:cNvCxnSpPr/>
          <p:nvPr/>
        </p:nvCxnSpPr>
        <p:spPr>
          <a:xfrm>
            <a:off x="2771800" y="5549289"/>
            <a:ext cx="1118987" cy="0"/>
          </a:xfrm>
          <a:prstGeom prst="line">
            <a:avLst/>
          </a:prstGeom>
          <a:ln w="1905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6" name="Abgerundetes Rechteck 75"/>
          <p:cNvSpPr/>
          <p:nvPr/>
        </p:nvSpPr>
        <p:spPr>
          <a:xfrm>
            <a:off x="5148065" y="4729169"/>
            <a:ext cx="1008112" cy="671523"/>
          </a:xfrm>
          <a:prstGeom prst="roundRect">
            <a:avLst/>
          </a:prstGeom>
          <a:noFill/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de-DE" sz="14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77" name="Grafik 7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4088" y="5233225"/>
            <a:ext cx="500298" cy="139083"/>
          </a:xfrm>
          <a:prstGeom prst="rect">
            <a:avLst/>
          </a:prstGeom>
        </p:spPr>
      </p:pic>
      <p:cxnSp>
        <p:nvCxnSpPr>
          <p:cNvPr id="83" name="Gerade Verbindung 82"/>
          <p:cNvCxnSpPr/>
          <p:nvPr/>
        </p:nvCxnSpPr>
        <p:spPr>
          <a:xfrm>
            <a:off x="4572000" y="4684076"/>
            <a:ext cx="396043" cy="0"/>
          </a:xfrm>
          <a:prstGeom prst="line">
            <a:avLst/>
          </a:prstGeom>
          <a:ln w="1905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9" name="Gruppieren 88"/>
          <p:cNvGrpSpPr/>
          <p:nvPr/>
        </p:nvGrpSpPr>
        <p:grpSpPr>
          <a:xfrm>
            <a:off x="4572000" y="5013176"/>
            <a:ext cx="576064" cy="90881"/>
            <a:chOff x="4572000" y="4778278"/>
            <a:chExt cx="576064" cy="90881"/>
          </a:xfrm>
        </p:grpSpPr>
        <p:sp>
          <p:nvSpPr>
            <p:cNvPr id="90" name="Pfeil nach unten 89"/>
            <p:cNvSpPr/>
            <p:nvPr/>
          </p:nvSpPr>
          <p:spPr>
            <a:xfrm rot="16200000">
              <a:off x="5012613" y="4733709"/>
              <a:ext cx="90881" cy="180020"/>
            </a:xfrm>
            <a:prstGeom prst="downArrow">
              <a:avLst/>
            </a:prstGeom>
            <a:solidFill>
              <a:schemeClr val="tx1"/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de-DE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  <p:cxnSp>
          <p:nvCxnSpPr>
            <p:cNvPr id="91" name="Gerade Verbindung 90"/>
            <p:cNvCxnSpPr/>
            <p:nvPr/>
          </p:nvCxnSpPr>
          <p:spPr>
            <a:xfrm>
              <a:off x="4572000" y="4828091"/>
              <a:ext cx="396043" cy="0"/>
            </a:xfrm>
            <a:prstGeom prst="line">
              <a:avLst/>
            </a:prstGeom>
            <a:ln w="19050">
              <a:solidFill>
                <a:schemeClr val="tx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94" name="Gerade Verbindung 93"/>
          <p:cNvCxnSpPr/>
          <p:nvPr/>
        </p:nvCxnSpPr>
        <p:spPr>
          <a:xfrm>
            <a:off x="4572000" y="5476164"/>
            <a:ext cx="396043" cy="0"/>
          </a:xfrm>
          <a:prstGeom prst="line">
            <a:avLst/>
          </a:prstGeom>
          <a:ln w="1905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Gerade Verbindung 73"/>
          <p:cNvCxnSpPr/>
          <p:nvPr/>
        </p:nvCxnSpPr>
        <p:spPr>
          <a:xfrm>
            <a:off x="4974358" y="4670070"/>
            <a:ext cx="0" cy="806522"/>
          </a:xfrm>
          <a:prstGeom prst="line">
            <a:avLst/>
          </a:prstGeom>
          <a:ln w="1905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5" name="Gruppieren 14"/>
          <p:cNvGrpSpPr/>
          <p:nvPr/>
        </p:nvGrpSpPr>
        <p:grpSpPr>
          <a:xfrm>
            <a:off x="6213669" y="4678813"/>
            <a:ext cx="1109660" cy="1108824"/>
            <a:chOff x="6925687" y="4509120"/>
            <a:chExt cx="1726139" cy="1724839"/>
          </a:xfrm>
        </p:grpSpPr>
        <p:pic>
          <p:nvPicPr>
            <p:cNvPr id="73" name="Picture 2"/>
            <p:cNvPicPr>
              <a:picLocks noChangeAspect="1" noChangeArrowheads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214" t="31775" r="10068" b="4276"/>
            <a:stretch/>
          </p:blipFill>
          <p:spPr bwMode="auto">
            <a:xfrm>
              <a:off x="7111440" y="4587452"/>
              <a:ext cx="1366849" cy="105668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2" name="Trapezoid 11"/>
            <p:cNvSpPr/>
            <p:nvPr/>
          </p:nvSpPr>
          <p:spPr>
            <a:xfrm>
              <a:off x="6925687" y="5691785"/>
              <a:ext cx="1726139" cy="542174"/>
            </a:xfrm>
            <a:prstGeom prst="trapezoid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de-DE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3" name="Rechteck 12"/>
            <p:cNvSpPr/>
            <p:nvPr/>
          </p:nvSpPr>
          <p:spPr>
            <a:xfrm>
              <a:off x="7066864" y="4509120"/>
              <a:ext cx="1456001" cy="1164784"/>
            </a:xfrm>
            <a:prstGeom prst="rect">
              <a:avLst/>
            </a:prstGeom>
            <a:noFill/>
            <a:ln w="3810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de-DE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pic>
        <p:nvPicPr>
          <p:cNvPr id="82" name="Grafik 8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048" y="5229200"/>
            <a:ext cx="2251712" cy="456532"/>
          </a:xfrm>
          <a:prstGeom prst="rect">
            <a:avLst/>
          </a:prstGeom>
        </p:spPr>
      </p:pic>
      <p:sp>
        <p:nvSpPr>
          <p:cNvPr id="20" name="Textfeld 19"/>
          <p:cNvSpPr txBox="1"/>
          <p:nvPr/>
        </p:nvSpPr>
        <p:spPr>
          <a:xfrm>
            <a:off x="5266309" y="4789021"/>
            <a:ext cx="889867" cy="80021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de-DE" sz="1200" dirty="0">
                <a:latin typeface="Arial" pitchFamily="34" charset="0"/>
                <a:cs typeface="Arial" pitchFamily="34" charset="0"/>
              </a:rPr>
              <a:t>Web </a:t>
            </a:r>
            <a:r>
              <a:rPr lang="de-DE" sz="1200" dirty="0" err="1">
                <a:latin typeface="Arial" pitchFamily="34" charset="0"/>
                <a:cs typeface="Arial" pitchFamily="34" charset="0"/>
              </a:rPr>
              <a:t>based</a:t>
            </a:r>
            <a:r>
              <a:rPr lang="de-DE" sz="1200" dirty="0">
                <a:latin typeface="Arial" pitchFamily="34" charset="0"/>
                <a:cs typeface="Arial" pitchFamily="34" charset="0"/>
              </a:rPr>
              <a:t> </a:t>
            </a:r>
            <a:r>
              <a:rPr lang="de-DE" sz="1200" dirty="0" err="1">
                <a:latin typeface="Arial" pitchFamily="34" charset="0"/>
                <a:cs typeface="Arial" pitchFamily="34" charset="0"/>
              </a:rPr>
              <a:t>Visualisation</a:t>
            </a:r>
            <a:endParaRPr lang="de-DE" sz="1200" dirty="0">
              <a:latin typeface="Arial" pitchFamily="34" charset="0"/>
              <a:cs typeface="Arial" pitchFamily="34" charset="0"/>
            </a:endParaRPr>
          </a:p>
          <a:p>
            <a:endParaRPr lang="de-DE" sz="1400" dirty="0">
              <a:latin typeface="Arial" pitchFamily="34" charset="0"/>
              <a:cs typeface="Arial" pitchFamily="34" charset="0"/>
            </a:endParaRPr>
          </a:p>
          <a:p>
            <a:endParaRPr lang="de-DE" sz="14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4" name="Textfeld 23"/>
          <p:cNvSpPr txBox="1"/>
          <p:nvPr/>
        </p:nvSpPr>
        <p:spPr>
          <a:xfrm>
            <a:off x="7361389" y="4712405"/>
            <a:ext cx="1730181" cy="73866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de-DE" sz="1200" b="1" dirty="0" err="1" smtClean="0">
                <a:latin typeface="Arial" pitchFamily="34" charset="0"/>
                <a:cs typeface="Arial" pitchFamily="34" charset="0"/>
              </a:rPr>
              <a:t>Step-wise</a:t>
            </a:r>
            <a:r>
              <a:rPr lang="de-DE" sz="12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de-DE" sz="1200" b="1" dirty="0" err="1" smtClean="0">
                <a:latin typeface="Arial" pitchFamily="34" charset="0"/>
                <a:cs typeface="Arial" pitchFamily="34" charset="0"/>
              </a:rPr>
              <a:t>access</a:t>
            </a:r>
            <a:r>
              <a:rPr lang="de-DE" sz="1200" b="1" dirty="0" smtClean="0">
                <a:latin typeface="Arial" pitchFamily="34" charset="0"/>
                <a:cs typeface="Arial" pitchFamily="34" charset="0"/>
              </a:rPr>
              <a:t>:</a:t>
            </a:r>
          </a:p>
          <a:p>
            <a:pPr marL="180000" indent="-180000">
              <a:buFont typeface="+mj-lt"/>
              <a:buAutoNum type="arabicPeriod"/>
            </a:pPr>
            <a:r>
              <a:rPr lang="de-DE" sz="1200" dirty="0" smtClean="0">
                <a:latin typeface="Arial" pitchFamily="34" charset="0"/>
                <a:cs typeface="Arial" pitchFamily="34" charset="0"/>
              </a:rPr>
              <a:t>ESMValTool </a:t>
            </a:r>
            <a:r>
              <a:rPr lang="de-DE" sz="1200" dirty="0" err="1" smtClean="0">
                <a:latin typeface="Arial" pitchFamily="34" charset="0"/>
                <a:cs typeface="Arial" pitchFamily="34" charset="0"/>
              </a:rPr>
              <a:t>core</a:t>
            </a:r>
            <a:r>
              <a:rPr lang="de-DE" sz="1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de-DE" sz="1200" dirty="0" err="1" smtClean="0">
                <a:latin typeface="Arial" pitchFamily="34" charset="0"/>
                <a:cs typeface="Arial" pitchFamily="34" charset="0"/>
              </a:rPr>
              <a:t>team</a:t>
            </a:r>
            <a:endParaRPr lang="de-DE" sz="1200" dirty="0" smtClean="0">
              <a:latin typeface="Arial" pitchFamily="34" charset="0"/>
              <a:cs typeface="Arial" pitchFamily="34" charset="0"/>
            </a:endParaRPr>
          </a:p>
          <a:p>
            <a:pPr marL="180000" indent="-180000">
              <a:buFont typeface="+mj-lt"/>
              <a:buAutoNum type="arabicPeriod"/>
            </a:pPr>
            <a:r>
              <a:rPr lang="de-DE" sz="1200" dirty="0" err="1" smtClean="0">
                <a:latin typeface="Arial" pitchFamily="34" charset="0"/>
                <a:cs typeface="Arial" pitchFamily="34" charset="0"/>
              </a:rPr>
              <a:t>Modelling</a:t>
            </a:r>
            <a:r>
              <a:rPr lang="de-DE" sz="1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de-DE" sz="1200" dirty="0" err="1" smtClean="0">
                <a:latin typeface="Arial" pitchFamily="34" charset="0"/>
                <a:cs typeface="Arial" pitchFamily="34" charset="0"/>
              </a:rPr>
              <a:t>groups</a:t>
            </a:r>
            <a:endParaRPr lang="de-DE" sz="1200" dirty="0" smtClean="0">
              <a:latin typeface="Arial" pitchFamily="34" charset="0"/>
              <a:cs typeface="Arial" pitchFamily="34" charset="0"/>
            </a:endParaRPr>
          </a:p>
          <a:p>
            <a:pPr marL="180000" indent="-180000">
              <a:buFont typeface="+mj-lt"/>
              <a:buAutoNum type="arabicPeriod"/>
            </a:pPr>
            <a:r>
              <a:rPr lang="de-DE" sz="1200" dirty="0">
                <a:latin typeface="Arial" pitchFamily="34" charset="0"/>
                <a:cs typeface="Arial" pitchFamily="34" charset="0"/>
              </a:rPr>
              <a:t>P</a:t>
            </a:r>
            <a:r>
              <a:rPr lang="de-DE" sz="1200" dirty="0" smtClean="0">
                <a:latin typeface="Arial" pitchFamily="34" charset="0"/>
                <a:cs typeface="Arial" pitchFamily="34" charset="0"/>
              </a:rPr>
              <a:t>ublic</a:t>
            </a:r>
          </a:p>
        </p:txBody>
      </p:sp>
      <p:sp>
        <p:nvSpPr>
          <p:cNvPr id="47" name="Rechteck 46"/>
          <p:cNvSpPr/>
          <p:nvPr/>
        </p:nvSpPr>
        <p:spPr>
          <a:xfrm>
            <a:off x="6444208" y="2636912"/>
            <a:ext cx="1962210" cy="182336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de-DE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6" name="Rechteck 45"/>
          <p:cNvSpPr/>
          <p:nvPr/>
        </p:nvSpPr>
        <p:spPr>
          <a:xfrm>
            <a:off x="6934809" y="2636911"/>
            <a:ext cx="2063587" cy="1740931"/>
          </a:xfrm>
          <a:prstGeom prst="rect">
            <a:avLst/>
          </a:prstGeom>
          <a:solidFill>
            <a:schemeClr val="bg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de-DE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Rechteck 9"/>
          <p:cNvSpPr/>
          <p:nvPr/>
        </p:nvSpPr>
        <p:spPr>
          <a:xfrm>
            <a:off x="7361389" y="2708920"/>
            <a:ext cx="1171051" cy="646331"/>
          </a:xfrm>
          <a:prstGeom prst="rect">
            <a:avLst/>
          </a:prstGeom>
          <a:noFill/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ctr"/>
            <a:r>
              <a:rPr lang="de-DE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Synda</a:t>
            </a:r>
            <a:r>
              <a:rPr lang="de-DE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de-DE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deamon</a:t>
            </a:r>
            <a:endParaRPr lang="de-DE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Pfeil nach links 13"/>
          <p:cNvSpPr/>
          <p:nvPr/>
        </p:nvSpPr>
        <p:spPr>
          <a:xfrm>
            <a:off x="7323329" y="3531086"/>
            <a:ext cx="903150" cy="519678"/>
          </a:xfrm>
          <a:prstGeom prst="leftArrow">
            <a:avLst/>
          </a:prstGeom>
          <a:solidFill>
            <a:schemeClr val="bg1">
              <a:lumMod val="85000"/>
            </a:schemeClr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ctr"/>
            <a:r>
              <a:rPr lang="de-DE" sz="11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triggers</a:t>
            </a:r>
            <a:endParaRPr lang="de-DE" sz="11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279905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228600"/>
            <a:ext cx="7772400" cy="1470025"/>
          </a:xfrm>
        </p:spPr>
        <p:txBody>
          <a:bodyPr/>
          <a:lstStyle/>
          <a:p>
            <a:pPr algn="ctr"/>
            <a:r>
              <a:rPr lang="en-US" dirty="0" smtClean="0"/>
              <a:t>ESGF Pool at DKRZ</a:t>
            </a:r>
            <a:endParaRPr lang="en-GB" dirty="0"/>
          </a:p>
        </p:txBody>
      </p:sp>
      <p:sp>
        <p:nvSpPr>
          <p:cNvPr id="4" name="TextBox 3"/>
          <p:cNvSpPr txBox="1"/>
          <p:nvPr/>
        </p:nvSpPr>
        <p:spPr>
          <a:xfrm>
            <a:off x="251520" y="1130415"/>
            <a:ext cx="8640960" cy="37087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ts val="1200"/>
              </a:spcAft>
              <a:tabLst>
                <a:tab pos="1206500" algn="l"/>
              </a:tabLst>
            </a:pPr>
            <a:r>
              <a:rPr lang="en-US" sz="2000" b="1" dirty="0" smtClean="0">
                <a:solidFill>
                  <a:prstClr val="black"/>
                </a:solidFill>
                <a:latin typeface="Arial" charset="0"/>
              </a:rPr>
              <a:t>(1) CMIP5 and CMIP6 Data</a:t>
            </a:r>
            <a:endParaRPr lang="en-GB" sz="2000" b="1" dirty="0" smtClean="0">
              <a:solidFill>
                <a:prstClr val="black"/>
              </a:solidFill>
              <a:latin typeface="Arial" charset="0"/>
            </a:endParaRPr>
          </a:p>
          <a:p>
            <a:pPr marL="801688" lvl="1" indent="-352425" fontAlgn="base">
              <a:spcBef>
                <a:spcPct val="0"/>
              </a:spcBef>
              <a:spcAft>
                <a:spcPts val="600"/>
              </a:spcAft>
              <a:buFont typeface="Wingdings" pitchFamily="2" charset="2"/>
              <a:buChar char="Ø"/>
              <a:tabLst>
                <a:tab pos="801688" algn="l"/>
              </a:tabLst>
            </a:pPr>
            <a:r>
              <a:rPr lang="de-DE" sz="2000" dirty="0" smtClean="0">
                <a:solidFill>
                  <a:prstClr val="black"/>
                </a:solidFill>
                <a:latin typeface="Arial" charset="0"/>
              </a:rPr>
              <a:t>/</a:t>
            </a:r>
            <a:r>
              <a:rPr lang="de-DE" sz="2000" dirty="0" err="1" smtClean="0">
                <a:solidFill>
                  <a:prstClr val="black"/>
                </a:solidFill>
                <a:latin typeface="Arial" charset="0"/>
              </a:rPr>
              <a:t>work</a:t>
            </a:r>
            <a:r>
              <a:rPr lang="de-DE" sz="2000" dirty="0" smtClean="0">
                <a:solidFill>
                  <a:prstClr val="black"/>
                </a:solidFill>
                <a:latin typeface="Arial" charset="0"/>
              </a:rPr>
              <a:t>/kd0956/  </a:t>
            </a:r>
          </a:p>
          <a:p>
            <a:pPr marL="906463" lvl="2" fontAlgn="base">
              <a:spcBef>
                <a:spcPct val="0"/>
              </a:spcBef>
              <a:spcAft>
                <a:spcPts val="600"/>
              </a:spcAft>
              <a:tabLst>
                <a:tab pos="801688" algn="l"/>
              </a:tabLst>
            </a:pPr>
            <a:r>
              <a:rPr lang="de-DE" sz="2000" dirty="0" smtClean="0">
                <a:solidFill>
                  <a:prstClr val="black"/>
                </a:solidFill>
                <a:latin typeface="Arial" charset="0"/>
              </a:rPr>
              <a:t>CMIP5, CORDEX</a:t>
            </a:r>
            <a:r>
              <a:rPr lang="de-DE" sz="2000" dirty="0" smtClean="0">
                <a:solidFill>
                  <a:schemeClr val="bg1">
                    <a:lumMod val="50000"/>
                  </a:schemeClr>
                </a:solidFill>
                <a:latin typeface="Arial" charset="0"/>
              </a:rPr>
              <a:t>, OBS4MIPS, PMIP3,..</a:t>
            </a:r>
            <a:endParaRPr lang="en-US" sz="2000" dirty="0" smtClean="0">
              <a:solidFill>
                <a:schemeClr val="bg1">
                  <a:lumMod val="50000"/>
                </a:schemeClr>
              </a:solidFill>
              <a:latin typeface="Arial" charset="0"/>
            </a:endParaRPr>
          </a:p>
          <a:p>
            <a:pPr marL="801688" lvl="1" indent="-352425" fontAlgn="base">
              <a:spcBef>
                <a:spcPct val="0"/>
              </a:spcBef>
              <a:spcAft>
                <a:spcPts val="600"/>
              </a:spcAft>
              <a:buFont typeface="Wingdings" pitchFamily="2" charset="2"/>
              <a:buChar char="Ø"/>
              <a:tabLst>
                <a:tab pos="801688" algn="l"/>
              </a:tabLst>
            </a:pPr>
            <a:r>
              <a:rPr lang="en-US" sz="2000" dirty="0" smtClean="0">
                <a:solidFill>
                  <a:prstClr val="black"/>
                </a:solidFill>
                <a:latin typeface="Arial" charset="0"/>
              </a:rPr>
              <a:t>Current volume: 1.3 </a:t>
            </a:r>
            <a:r>
              <a:rPr lang="en-US" sz="2000" dirty="0" err="1" smtClean="0">
                <a:solidFill>
                  <a:prstClr val="black"/>
                </a:solidFill>
                <a:latin typeface="Arial" charset="0"/>
              </a:rPr>
              <a:t>PByte</a:t>
            </a:r>
            <a:endParaRPr lang="en-US" sz="2000" dirty="0" smtClean="0">
              <a:solidFill>
                <a:prstClr val="black"/>
              </a:solidFill>
              <a:latin typeface="Arial" charset="0"/>
            </a:endParaRPr>
          </a:p>
          <a:p>
            <a:pPr fontAlgn="base">
              <a:spcBef>
                <a:spcPts val="1200"/>
              </a:spcBef>
              <a:spcAft>
                <a:spcPts val="600"/>
              </a:spcAft>
              <a:tabLst>
                <a:tab pos="862013" algn="l"/>
              </a:tabLst>
            </a:pPr>
            <a:r>
              <a:rPr lang="en-US" sz="2000" b="1" dirty="0" smtClean="0">
                <a:solidFill>
                  <a:prstClr val="black"/>
                </a:solidFill>
                <a:latin typeface="Arial" charset="0"/>
              </a:rPr>
              <a:t>(2) Observational Data</a:t>
            </a:r>
          </a:p>
          <a:p>
            <a:pPr marL="801688" lvl="1" indent="-352425" fontAlgn="base">
              <a:spcBef>
                <a:spcPct val="0"/>
              </a:spcBef>
              <a:spcAft>
                <a:spcPts val="600"/>
              </a:spcAft>
              <a:buFont typeface="Wingdings" pitchFamily="2" charset="2"/>
              <a:buChar char="Ø"/>
              <a:tabLst>
                <a:tab pos="801688" algn="l"/>
              </a:tabLst>
            </a:pPr>
            <a:r>
              <a:rPr lang="de-DE" sz="2000" dirty="0" smtClean="0">
                <a:solidFill>
                  <a:prstClr val="black"/>
                </a:solidFill>
                <a:latin typeface="Arial" charset="0"/>
              </a:rPr>
              <a:t>/</a:t>
            </a:r>
            <a:r>
              <a:rPr lang="de-DE" sz="2000" dirty="0" err="1" smtClean="0">
                <a:solidFill>
                  <a:prstClr val="black"/>
                </a:solidFill>
                <a:latin typeface="Arial" charset="0"/>
              </a:rPr>
              <a:t>work</a:t>
            </a:r>
            <a:r>
              <a:rPr lang="de-DE" sz="2000" dirty="0" smtClean="0">
                <a:solidFill>
                  <a:prstClr val="black"/>
                </a:solidFill>
                <a:latin typeface="Arial" charset="0"/>
              </a:rPr>
              <a:t>/kd0956/OBS/bk1020       (</a:t>
            </a:r>
            <a:r>
              <a:rPr lang="de-DE" sz="2000" dirty="0" err="1" smtClean="0">
                <a:solidFill>
                  <a:prstClr val="black"/>
                </a:solidFill>
                <a:latin typeface="Arial" charset="0"/>
              </a:rPr>
              <a:t>group</a:t>
            </a:r>
            <a:r>
              <a:rPr lang="de-DE" sz="2000" dirty="0">
                <a:solidFill>
                  <a:prstClr val="black"/>
                </a:solidFill>
                <a:latin typeface="Arial" charset="0"/>
              </a:rPr>
              <a:t> </a:t>
            </a:r>
            <a:r>
              <a:rPr lang="de-DE" sz="2000" dirty="0" smtClean="0">
                <a:solidFill>
                  <a:prstClr val="black"/>
                </a:solidFill>
                <a:latin typeface="Arial" charset="0"/>
              </a:rPr>
              <a:t>1020) </a:t>
            </a:r>
            <a:endParaRPr lang="en-US" sz="2000" dirty="0" smtClean="0">
              <a:solidFill>
                <a:prstClr val="black"/>
              </a:solidFill>
              <a:latin typeface="Arial" charset="0"/>
            </a:endParaRPr>
          </a:p>
          <a:p>
            <a:pPr marL="801688" lvl="1" indent="-352425" fontAlgn="base">
              <a:spcBef>
                <a:spcPct val="0"/>
              </a:spcBef>
              <a:spcAft>
                <a:spcPts val="600"/>
              </a:spcAft>
              <a:buFont typeface="Wingdings" pitchFamily="2" charset="2"/>
              <a:buChar char="Ø"/>
              <a:tabLst>
                <a:tab pos="801688" algn="l"/>
              </a:tabLst>
            </a:pPr>
            <a:r>
              <a:rPr lang="en-US" sz="2000" dirty="0" smtClean="0">
                <a:solidFill>
                  <a:prstClr val="black"/>
                </a:solidFill>
                <a:latin typeface="Arial" charset="0"/>
              </a:rPr>
              <a:t>Current volume: 0.5 TB</a:t>
            </a:r>
          </a:p>
          <a:p>
            <a:pPr marL="906463" lvl="2" fontAlgn="base">
              <a:spcBef>
                <a:spcPct val="0"/>
              </a:spcBef>
              <a:spcAft>
                <a:spcPts val="600"/>
              </a:spcAft>
              <a:tabLst>
                <a:tab pos="801688" algn="l"/>
              </a:tabLst>
            </a:pPr>
            <a:r>
              <a:rPr lang="de-DE" sz="1600" dirty="0" smtClean="0">
                <a:solidFill>
                  <a:prstClr val="black"/>
                </a:solidFill>
                <a:latin typeface="Arial" charset="0"/>
              </a:rPr>
              <a:t>Tier1, Tier2, Tier3</a:t>
            </a:r>
            <a:endParaRPr lang="en-US" sz="1600" dirty="0" smtClean="0">
              <a:solidFill>
                <a:prstClr val="black"/>
              </a:solidFill>
              <a:latin typeface="Arial" charset="0"/>
            </a:endParaRPr>
          </a:p>
          <a:p>
            <a:pPr marL="801688" lvl="1" indent="-352425" fontAlgn="base">
              <a:spcBef>
                <a:spcPct val="0"/>
              </a:spcBef>
              <a:spcAft>
                <a:spcPts val="600"/>
              </a:spcAft>
              <a:buFont typeface="Wingdings" pitchFamily="2" charset="2"/>
              <a:buChar char="Ø"/>
              <a:tabLst>
                <a:tab pos="801688" algn="l"/>
              </a:tabLst>
            </a:pPr>
            <a:endParaRPr lang="en-US" sz="2000" dirty="0" smtClean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98FAE4-B4A7-4E7F-8DE8-563D69A5AEA8}" type="slidenum">
              <a:rPr lang="en-GB" smtClean="0"/>
              <a:pPr/>
              <a:t>7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589585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hteck 9"/>
          <p:cNvSpPr/>
          <p:nvPr/>
        </p:nvSpPr>
        <p:spPr>
          <a:xfrm>
            <a:off x="3203847" y="6093296"/>
            <a:ext cx="5091298" cy="576064"/>
          </a:xfrm>
          <a:prstGeom prst="rect">
            <a:avLst/>
          </a:prstGeom>
          <a:pattFill prst="ltDnDiag">
            <a:fgClr>
              <a:schemeClr val="accent3">
                <a:lumMod val="20000"/>
                <a:lumOff val="80000"/>
              </a:schemeClr>
            </a:fgClr>
            <a:bgClr>
              <a:schemeClr val="bg1"/>
            </a:bgClr>
          </a:pattFill>
          <a:ln w="47625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ctr"/>
            <a:endParaRPr lang="de-DE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Rechteck 7"/>
          <p:cNvSpPr/>
          <p:nvPr/>
        </p:nvSpPr>
        <p:spPr>
          <a:xfrm>
            <a:off x="-36512" y="4077073"/>
            <a:ext cx="9144000" cy="576064"/>
          </a:xfrm>
          <a:prstGeom prst="rect">
            <a:avLst/>
          </a:prstGeom>
          <a:pattFill prst="ltDnDiag">
            <a:fgClr>
              <a:schemeClr val="accent3">
                <a:lumMod val="20000"/>
                <a:lumOff val="80000"/>
              </a:schemeClr>
            </a:fgClr>
            <a:bgClr>
              <a:schemeClr val="bg1"/>
            </a:bgClr>
          </a:pattFill>
          <a:ln w="47625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ctr"/>
            <a:endParaRPr lang="de-DE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Rechteck 1"/>
          <p:cNvSpPr/>
          <p:nvPr/>
        </p:nvSpPr>
        <p:spPr>
          <a:xfrm>
            <a:off x="0" y="1556792"/>
            <a:ext cx="9144000" cy="576064"/>
          </a:xfrm>
          <a:prstGeom prst="rect">
            <a:avLst/>
          </a:prstGeom>
          <a:pattFill prst="ltDnDiag">
            <a:fgClr>
              <a:schemeClr val="accent3">
                <a:lumMod val="20000"/>
                <a:lumOff val="80000"/>
              </a:schemeClr>
            </a:fgClr>
            <a:bgClr>
              <a:schemeClr val="bg1"/>
            </a:bgClr>
          </a:pattFill>
          <a:ln w="47625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ctr"/>
            <a:endParaRPr lang="de-DE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4754" name="Rubrik 1"/>
          <p:cNvSpPr>
            <a:spLocks noGrp="1"/>
          </p:cNvSpPr>
          <p:nvPr>
            <p:ph type="title" idx="4294967295"/>
          </p:nvPr>
        </p:nvSpPr>
        <p:spPr>
          <a:xfrm>
            <a:off x="251520" y="188640"/>
            <a:ext cx="8229600" cy="811213"/>
          </a:xfrm>
        </p:spPr>
        <p:txBody>
          <a:bodyPr/>
          <a:lstStyle/>
          <a:p>
            <a:pPr lvl="0" algn="ctr"/>
            <a:r>
              <a:rPr lang="sv-SE" altLang="de-DE" dirty="0" smtClean="0">
                <a:ea typeface="ＭＳ Ｐゴシック" pitchFamily="34" charset="-128"/>
              </a:rPr>
              <a:t>ESMValTool  Related Milestones in CMIP6-DICAD</a:t>
            </a:r>
            <a:br>
              <a:rPr lang="sv-SE" altLang="de-DE" dirty="0" smtClean="0">
                <a:ea typeface="ＭＳ Ｐゴシック" pitchFamily="34" charset="-128"/>
              </a:rPr>
            </a:br>
            <a:r>
              <a:rPr lang="sv-SE" altLang="de-DE" sz="1800" dirty="0" smtClean="0"/>
              <a:t>- </a:t>
            </a:r>
            <a:r>
              <a:rPr lang="de-DE" sz="1800" dirty="0" smtClean="0"/>
              <a:t>Standardisierte Diagnostiken und Modellevaluation (AP6) -</a:t>
            </a:r>
            <a:br>
              <a:rPr lang="de-DE" sz="1800" dirty="0" smtClean="0"/>
            </a:br>
            <a:endParaRPr lang="sv-SE" altLang="de-DE" sz="1800" dirty="0"/>
          </a:p>
        </p:txBody>
      </p:sp>
      <p:sp>
        <p:nvSpPr>
          <p:cNvPr id="74755" name="Platshållare för innehåll 2"/>
          <p:cNvSpPr>
            <a:spLocks noGrp="1"/>
          </p:cNvSpPr>
          <p:nvPr>
            <p:ph idx="4294967295"/>
          </p:nvPr>
        </p:nvSpPr>
        <p:spPr>
          <a:xfrm>
            <a:off x="153870" y="1162621"/>
            <a:ext cx="8878765" cy="4930675"/>
          </a:xfrm>
        </p:spPr>
        <p:txBody>
          <a:bodyPr/>
          <a:lstStyle/>
          <a:p>
            <a:pPr algn="just" eaLnBrk="1" hangingPunct="1"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Ø"/>
            </a:pPr>
            <a:r>
              <a:rPr lang="de-DE" altLang="de-DE" b="1" dirty="0" smtClean="0"/>
              <a:t>M1</a:t>
            </a:r>
            <a:r>
              <a:rPr lang="de-DE" altLang="de-DE" b="1" dirty="0"/>
              <a:t>: Entwurf mit ausführlicher Spezifikation zum Portal [</a:t>
            </a:r>
            <a:r>
              <a:rPr lang="de-DE" altLang="de-DE" b="1" dirty="0">
                <a:solidFill>
                  <a:srgbClr val="FF0000"/>
                </a:solidFill>
              </a:rPr>
              <a:t>Monat </a:t>
            </a:r>
            <a:r>
              <a:rPr lang="de-DE" altLang="de-DE" b="1" dirty="0" smtClean="0">
                <a:solidFill>
                  <a:srgbClr val="FF0000"/>
                </a:solidFill>
              </a:rPr>
              <a:t>6, </a:t>
            </a:r>
            <a:r>
              <a:rPr lang="de-DE" altLang="de-DE" dirty="0">
                <a:solidFill>
                  <a:schemeClr val="hlink"/>
                </a:solidFill>
              </a:rPr>
              <a:t>FUB</a:t>
            </a:r>
            <a:r>
              <a:rPr lang="de-DE" altLang="de-DE" b="1" dirty="0" smtClean="0"/>
              <a:t>]</a:t>
            </a:r>
            <a:endParaRPr lang="de-DE" altLang="de-DE" b="1" dirty="0"/>
          </a:p>
          <a:p>
            <a:pPr algn="just" eaLnBrk="1" hangingPunct="1"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Ø"/>
            </a:pPr>
            <a:r>
              <a:rPr lang="de-DE" altLang="de-DE" b="1" dirty="0"/>
              <a:t>M2: Prototype ESMValTool Version läuft in der ESGF DKRZ Infrastruktur [</a:t>
            </a:r>
            <a:r>
              <a:rPr lang="de-DE" altLang="de-DE" b="1" dirty="0">
                <a:solidFill>
                  <a:srgbClr val="FF0000"/>
                </a:solidFill>
              </a:rPr>
              <a:t>Monat 9</a:t>
            </a:r>
            <a:r>
              <a:rPr lang="de-DE" altLang="de-DE" b="1" dirty="0" smtClean="0"/>
              <a:t>, </a:t>
            </a:r>
            <a:r>
              <a:rPr lang="de-DE" altLang="de-DE" dirty="0" smtClean="0">
                <a:solidFill>
                  <a:schemeClr val="hlink"/>
                </a:solidFill>
              </a:rPr>
              <a:t>DKRZ</a:t>
            </a:r>
            <a:r>
              <a:rPr lang="de-DE" altLang="de-DE" b="1" dirty="0" smtClean="0"/>
              <a:t>]</a:t>
            </a:r>
            <a:endParaRPr lang="de-DE" altLang="de-DE" b="1" dirty="0"/>
          </a:p>
          <a:p>
            <a:pPr algn="just" eaLnBrk="1" hangingPunct="1"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Ø"/>
            </a:pPr>
            <a:r>
              <a:rPr lang="de-DE" altLang="de-DE" b="1" dirty="0" smtClean="0"/>
              <a:t>M3</a:t>
            </a:r>
            <a:r>
              <a:rPr lang="de-DE" altLang="de-DE" b="1" dirty="0"/>
              <a:t>: ESMValTool steht zur operationellen Laufüberwachung in der DKRZ Infrastruktur zur Verfügung [</a:t>
            </a:r>
            <a:r>
              <a:rPr lang="de-DE" altLang="de-DE" b="1" dirty="0">
                <a:solidFill>
                  <a:srgbClr val="FF0000"/>
                </a:solidFill>
              </a:rPr>
              <a:t>Monat 12</a:t>
            </a:r>
            <a:r>
              <a:rPr lang="de-DE" altLang="de-DE" b="1" dirty="0" smtClean="0"/>
              <a:t>, </a:t>
            </a:r>
            <a:r>
              <a:rPr lang="de-DE" altLang="de-DE" dirty="0">
                <a:solidFill>
                  <a:schemeClr val="hlink"/>
                </a:solidFill>
              </a:rPr>
              <a:t>DLR</a:t>
            </a:r>
            <a:r>
              <a:rPr lang="de-DE" altLang="de-DE" b="1" dirty="0" smtClean="0"/>
              <a:t>]</a:t>
            </a:r>
            <a:endParaRPr lang="de-DE" altLang="de-DE" b="1" dirty="0"/>
          </a:p>
          <a:p>
            <a:pPr algn="just" eaLnBrk="1" hangingPunct="1"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Ø"/>
            </a:pPr>
            <a:r>
              <a:rPr lang="de-DE" altLang="de-DE" b="1" dirty="0"/>
              <a:t>M4: Lauffähiger und getesteter Prototype für das Portal [</a:t>
            </a:r>
            <a:r>
              <a:rPr lang="de-DE" altLang="de-DE" b="1" dirty="0">
                <a:solidFill>
                  <a:srgbClr val="FF0000"/>
                </a:solidFill>
              </a:rPr>
              <a:t>Monat 15</a:t>
            </a:r>
            <a:r>
              <a:rPr lang="de-DE" altLang="de-DE" b="1" dirty="0" smtClean="0"/>
              <a:t>, </a:t>
            </a:r>
            <a:r>
              <a:rPr lang="de-DE" altLang="de-DE" dirty="0">
                <a:solidFill>
                  <a:schemeClr val="hlink"/>
                </a:solidFill>
              </a:rPr>
              <a:t>FUB</a:t>
            </a:r>
            <a:r>
              <a:rPr lang="de-DE" altLang="de-DE" b="1" dirty="0" smtClean="0"/>
              <a:t>]</a:t>
            </a:r>
            <a:endParaRPr lang="de-DE" altLang="de-DE" b="1" dirty="0"/>
          </a:p>
          <a:p>
            <a:pPr algn="just" eaLnBrk="1" hangingPunct="1"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Ø"/>
            </a:pPr>
            <a:r>
              <a:rPr lang="de-DE" altLang="de-DE" b="1" dirty="0"/>
              <a:t>M5: ESMValTool mit erweiterten Diagnostiken auf CMIP5 Modelldaten angewandt [</a:t>
            </a:r>
            <a:r>
              <a:rPr lang="de-DE" altLang="de-DE" b="1" dirty="0">
                <a:solidFill>
                  <a:srgbClr val="FF0000"/>
                </a:solidFill>
              </a:rPr>
              <a:t>Monat 18</a:t>
            </a:r>
            <a:r>
              <a:rPr lang="de-DE" altLang="de-DE" b="1" dirty="0" smtClean="0"/>
              <a:t>, </a:t>
            </a:r>
            <a:r>
              <a:rPr lang="de-DE" altLang="de-DE" dirty="0">
                <a:solidFill>
                  <a:schemeClr val="hlink"/>
                </a:solidFill>
              </a:rPr>
              <a:t>DLR</a:t>
            </a:r>
            <a:r>
              <a:rPr lang="de-DE" altLang="de-DE" b="1" dirty="0" smtClean="0"/>
              <a:t>]</a:t>
            </a:r>
            <a:endParaRPr lang="de-DE" altLang="de-DE" b="1" dirty="0"/>
          </a:p>
          <a:p>
            <a:pPr algn="just" eaLnBrk="1" hangingPunct="1"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Ø"/>
            </a:pPr>
            <a:r>
              <a:rPr lang="de-DE" altLang="de-DE" b="1" dirty="0"/>
              <a:t>M6: ESMValTool mit CMIP6 Modelldaten und Beobachtungsdaten vollständig integriert in der ESGF DKRZ Infrastruktur [</a:t>
            </a:r>
            <a:r>
              <a:rPr lang="de-DE" altLang="de-DE" b="1" dirty="0">
                <a:solidFill>
                  <a:srgbClr val="FF0000"/>
                </a:solidFill>
              </a:rPr>
              <a:t>Monat </a:t>
            </a:r>
            <a:r>
              <a:rPr lang="de-DE" altLang="de-DE" b="1" dirty="0" smtClean="0">
                <a:solidFill>
                  <a:srgbClr val="FF0000"/>
                </a:solidFill>
              </a:rPr>
              <a:t>24</a:t>
            </a:r>
            <a:r>
              <a:rPr lang="de-DE" altLang="de-DE" b="1" dirty="0"/>
              <a:t>, </a:t>
            </a:r>
            <a:r>
              <a:rPr lang="de-DE" altLang="de-DE" dirty="0">
                <a:solidFill>
                  <a:schemeClr val="hlink"/>
                </a:solidFill>
              </a:rPr>
              <a:t>DKRZ</a:t>
            </a:r>
            <a:r>
              <a:rPr lang="de-DE" altLang="de-DE" b="1" dirty="0"/>
              <a:t>]</a:t>
            </a:r>
          </a:p>
          <a:p>
            <a:pPr algn="just" eaLnBrk="1" hangingPunct="1"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Ø"/>
            </a:pPr>
            <a:r>
              <a:rPr lang="de-DE" altLang="de-DE" b="1" dirty="0"/>
              <a:t>M7: MPI-ESM1/2 und EMAC2 mit erweiterter ESMValTool Version evaluiert und mit anderen CMIP6 Modellen verglichen [</a:t>
            </a:r>
            <a:r>
              <a:rPr lang="de-DE" altLang="de-DE" b="1" dirty="0">
                <a:solidFill>
                  <a:srgbClr val="FF0000"/>
                </a:solidFill>
              </a:rPr>
              <a:t>Monat </a:t>
            </a:r>
            <a:r>
              <a:rPr lang="de-DE" altLang="de-DE" b="1" dirty="0" smtClean="0">
                <a:solidFill>
                  <a:srgbClr val="FF0000"/>
                </a:solidFill>
              </a:rPr>
              <a:t>36</a:t>
            </a:r>
            <a:r>
              <a:rPr lang="de-DE" altLang="de-DE" b="1" dirty="0"/>
              <a:t>, </a:t>
            </a:r>
            <a:r>
              <a:rPr lang="de-DE" altLang="de-DE" dirty="0">
                <a:solidFill>
                  <a:schemeClr val="hlink"/>
                </a:solidFill>
              </a:rPr>
              <a:t>DLR</a:t>
            </a:r>
            <a:r>
              <a:rPr lang="de-DE" altLang="de-DE" b="1" dirty="0"/>
              <a:t>]</a:t>
            </a:r>
          </a:p>
          <a:p>
            <a:pPr algn="just" eaLnBrk="1" hangingPunct="1"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Ø"/>
            </a:pPr>
            <a:r>
              <a:rPr lang="de-DE" altLang="de-DE" b="1" dirty="0"/>
              <a:t>M8: Produktionssystem des Portals ist installiert [</a:t>
            </a:r>
            <a:r>
              <a:rPr lang="de-DE" altLang="de-DE" b="1" dirty="0">
                <a:solidFill>
                  <a:srgbClr val="FF0000"/>
                </a:solidFill>
              </a:rPr>
              <a:t>Monat </a:t>
            </a:r>
            <a:r>
              <a:rPr lang="de-DE" altLang="de-DE" b="1" dirty="0" smtClean="0">
                <a:solidFill>
                  <a:srgbClr val="FF0000"/>
                </a:solidFill>
              </a:rPr>
              <a:t>36</a:t>
            </a:r>
            <a:r>
              <a:rPr lang="de-DE" altLang="de-DE" b="1" dirty="0"/>
              <a:t>, </a:t>
            </a:r>
            <a:r>
              <a:rPr lang="de-DE" altLang="de-DE" dirty="0">
                <a:solidFill>
                  <a:schemeClr val="hlink"/>
                </a:solidFill>
              </a:rPr>
              <a:t>FUB</a:t>
            </a:r>
            <a:r>
              <a:rPr lang="de-DE" altLang="de-DE" b="1" dirty="0"/>
              <a:t>]</a:t>
            </a:r>
          </a:p>
        </p:txBody>
      </p:sp>
      <p:sp>
        <p:nvSpPr>
          <p:cNvPr id="3" name="Textfeld 2"/>
          <p:cNvSpPr txBox="1"/>
          <p:nvPr/>
        </p:nvSpPr>
        <p:spPr>
          <a:xfrm>
            <a:off x="7020272" y="1844825"/>
            <a:ext cx="1829668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de-DE" b="1" dirty="0" smtClean="0">
                <a:solidFill>
                  <a:schemeClr val="accent3"/>
                </a:solidFill>
                <a:latin typeface="Arial" pitchFamily="34" charset="0"/>
                <a:cs typeface="Arial" pitchFamily="34" charset="0"/>
              </a:rPr>
              <a:t>AP 6.1 Milestone</a:t>
            </a:r>
          </a:p>
        </p:txBody>
      </p:sp>
      <p:sp>
        <p:nvSpPr>
          <p:cNvPr id="7" name="Textfeld 6"/>
          <p:cNvSpPr txBox="1"/>
          <p:nvPr/>
        </p:nvSpPr>
        <p:spPr>
          <a:xfrm>
            <a:off x="7062812" y="4376138"/>
            <a:ext cx="1829668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de-DE" b="1" dirty="0" smtClean="0">
                <a:solidFill>
                  <a:schemeClr val="accent3"/>
                </a:solidFill>
                <a:latin typeface="Arial" pitchFamily="34" charset="0"/>
                <a:cs typeface="Arial" pitchFamily="34" charset="0"/>
              </a:rPr>
              <a:t>AP 6.1 Milestone</a:t>
            </a:r>
          </a:p>
        </p:txBody>
      </p:sp>
      <p:sp>
        <p:nvSpPr>
          <p:cNvPr id="9" name="Platshållare för innehåll 2"/>
          <p:cNvSpPr txBox="1">
            <a:spLocks/>
          </p:cNvSpPr>
          <p:nvPr/>
        </p:nvSpPr>
        <p:spPr bwMode="auto">
          <a:xfrm>
            <a:off x="1835696" y="6165304"/>
            <a:ext cx="7416824" cy="792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179388" indent="-179388" algn="l" rtl="0" eaLnBrk="0" fontAlgn="base" hangingPunct="0">
              <a:spcBef>
                <a:spcPts val="300"/>
              </a:spcBef>
              <a:spcAft>
                <a:spcPts val="300"/>
              </a:spcAft>
              <a:buFont typeface="Arial" charset="0"/>
              <a:buChar char="•"/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625475" indent="-179388" algn="l" rtl="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buChar char="•"/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076325" indent="-179388" algn="l" rtl="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buChar char="•"/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522413" indent="-179388" algn="l" rtl="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buChar char="•"/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968500" indent="-179388" algn="l" rtl="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buChar char="•"/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eaLnBrk="1" hangingPunct="1">
              <a:spcBef>
                <a:spcPts val="600"/>
              </a:spcBef>
              <a:spcAft>
                <a:spcPts val="600"/>
              </a:spcAft>
              <a:buFont typeface="Arial" charset="0"/>
              <a:buNone/>
            </a:pPr>
            <a:r>
              <a:rPr lang="de-DE" altLang="de-DE" sz="2800" b="1" dirty="0" smtClean="0">
                <a:solidFill>
                  <a:schemeClr val="accent3"/>
                </a:solidFill>
              </a:rPr>
              <a:t>=&gt; Work in AP6.1 on time</a:t>
            </a:r>
            <a:endParaRPr lang="de-DE" altLang="de-DE" sz="2800" b="1" dirty="0">
              <a:solidFill>
                <a:schemeClr val="accent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33442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 sz="quarter"/>
          </p:nvPr>
        </p:nvSpPr>
        <p:spPr>
          <a:xfrm>
            <a:off x="323528" y="548680"/>
            <a:ext cx="8676456" cy="1152128"/>
          </a:xfrm>
        </p:spPr>
        <p:txBody>
          <a:bodyPr/>
          <a:lstStyle/>
          <a:p>
            <a:r>
              <a:rPr lang="de-DE" sz="2800" dirty="0" smtClean="0"/>
              <a:t>CMIP6-DICAD AP 6.2: Nutzung </a:t>
            </a:r>
            <a:r>
              <a:rPr lang="de-DE" sz="2800" dirty="0"/>
              <a:t>des </a:t>
            </a:r>
            <a:r>
              <a:rPr lang="de-DE" sz="2800" dirty="0" err="1"/>
              <a:t>ESMValTools</a:t>
            </a:r>
            <a:r>
              <a:rPr lang="de-DE" sz="2800" dirty="0"/>
              <a:t> </a:t>
            </a:r>
            <a:r>
              <a:rPr lang="de-DE" sz="2800" dirty="0" smtClean="0"/>
              <a:t>zur QA laufender Simulationen</a:t>
            </a:r>
            <a:endParaRPr lang="en-GB" sz="2800" noProof="0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GB" noProof="0" smtClean="0"/>
              <a:t>DLR.de  •  Chart </a:t>
            </a:r>
            <a:fld id="{18C7CB6D-895A-4F21-B0E7-2185F6FE5534}" type="slidenum">
              <a:rPr lang="en-GB" noProof="0" smtClean="0"/>
              <a:pPr/>
              <a:t>9</a:t>
            </a:fld>
            <a:endParaRPr lang="en-GB" noProof="0" dirty="0"/>
          </a:p>
        </p:txBody>
      </p:sp>
      <p:sp>
        <p:nvSpPr>
          <p:cNvPr id="8" name="Untertitel 5"/>
          <p:cNvSpPr txBox="1">
            <a:spLocks/>
          </p:cNvSpPr>
          <p:nvPr/>
        </p:nvSpPr>
        <p:spPr bwMode="auto">
          <a:xfrm>
            <a:off x="344720" y="1916832"/>
            <a:ext cx="7779600" cy="3240360"/>
          </a:xfrm>
          <a:prstGeom prst="rect">
            <a:avLst/>
          </a:prstGeom>
          <a:noFill/>
          <a:ln w="9525" cap="flat" cmpd="sng" algn="ctr">
            <a:noFill/>
            <a:prstDash val="solid"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Tx/>
              <a:buSzTx/>
              <a:buFontTx/>
              <a:buNone/>
              <a:tabLst/>
              <a:defRPr sz="2400" kern="1200">
                <a:solidFill>
                  <a:srgbClr val="686868"/>
                </a:solidFill>
                <a:latin typeface="+mn-lt"/>
                <a:ea typeface="+mn-ea"/>
                <a:cs typeface="+mn-cs"/>
              </a:defRPr>
            </a:lvl1pPr>
            <a:lvl2pPr marL="626400" indent="-180000" algn="l" defTabSz="914400" rtl="0" eaLnBrk="1" latinLnBrk="0" hangingPunct="1">
              <a:spcBef>
                <a:spcPts val="0"/>
              </a:spcBef>
              <a:buFont typeface="Arial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076400" indent="-180000" algn="l" defTabSz="914400" rtl="0" eaLnBrk="1" latinLnBrk="0" hangingPunct="1">
              <a:spcBef>
                <a:spcPts val="0"/>
              </a:spcBef>
              <a:buFont typeface="Arial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522800" indent="-180000" algn="l" defTabSz="914400" rtl="0" eaLnBrk="1" latinLnBrk="0" hangingPunct="1">
              <a:spcBef>
                <a:spcPts val="0"/>
              </a:spcBef>
              <a:buFont typeface="Arial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969200" indent="-180000" algn="l" defTabSz="914400" rtl="0" eaLnBrk="1" latinLnBrk="0" hangingPunct="1">
              <a:spcBef>
                <a:spcPts val="0"/>
              </a:spcBef>
              <a:buFont typeface="Arial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1200"/>
              </a:spcAft>
            </a:pPr>
            <a:r>
              <a:rPr lang="en-US" sz="2000" b="1" dirty="0" err="1" smtClean="0">
                <a:latin typeface="Arial" charset="0"/>
                <a:cs typeface="Arial" charset="0"/>
              </a:rPr>
              <a:t>Björn</a:t>
            </a:r>
            <a:r>
              <a:rPr lang="en-US" sz="2000" b="1" dirty="0" smtClean="0">
                <a:latin typeface="Arial" charset="0"/>
                <a:cs typeface="Arial" charset="0"/>
              </a:rPr>
              <a:t> Brötz</a:t>
            </a:r>
            <a:r>
              <a:rPr lang="en-US" sz="2000" b="1" baseline="30000" dirty="0">
                <a:latin typeface="Arial" charset="0"/>
                <a:cs typeface="Arial" charset="0"/>
              </a:rPr>
              <a:t>1</a:t>
            </a:r>
            <a:r>
              <a:rPr lang="en-US" sz="2000" b="1" dirty="0" smtClean="0">
                <a:latin typeface="Arial" charset="0"/>
                <a:cs typeface="Arial" charset="0"/>
              </a:rPr>
              <a:t>, Veronika Eyring</a:t>
            </a:r>
            <a:r>
              <a:rPr lang="en-US" sz="2000" b="1" baseline="30000" dirty="0">
                <a:latin typeface="Arial" charset="0"/>
                <a:cs typeface="Arial" charset="0"/>
              </a:rPr>
              <a:t>1</a:t>
            </a:r>
            <a:r>
              <a:rPr lang="en-US" sz="2000" b="1" dirty="0" smtClean="0">
                <a:latin typeface="Arial" charset="0"/>
                <a:cs typeface="Arial" charset="0"/>
              </a:rPr>
              <a:t>, </a:t>
            </a:r>
            <a:r>
              <a:rPr lang="en-US" sz="2000" b="1" dirty="0">
                <a:latin typeface="Arial" charset="0"/>
                <a:cs typeface="Arial" charset="0"/>
              </a:rPr>
              <a:t>Stephan </a:t>
            </a:r>
            <a:r>
              <a:rPr lang="en-US" sz="2000" b="1" dirty="0" smtClean="0">
                <a:latin typeface="Arial" charset="0"/>
                <a:cs typeface="Arial" charset="0"/>
              </a:rPr>
              <a:t>Kindermann</a:t>
            </a:r>
            <a:r>
              <a:rPr lang="en-US" sz="2000" b="1" baseline="30000" dirty="0">
                <a:latin typeface="Arial" charset="0"/>
                <a:cs typeface="Arial" charset="0"/>
              </a:rPr>
              <a:t>2</a:t>
            </a:r>
            <a:r>
              <a:rPr lang="en-US" sz="2000" b="1" dirty="0" smtClean="0">
                <a:latin typeface="Arial" charset="0"/>
                <a:cs typeface="Arial" charset="0"/>
              </a:rPr>
              <a:t>, and Carsten Ehbrecht</a:t>
            </a:r>
            <a:r>
              <a:rPr lang="en-US" sz="2000" b="1" baseline="30000" dirty="0">
                <a:latin typeface="Arial" charset="0"/>
                <a:cs typeface="Arial" charset="0"/>
              </a:rPr>
              <a:t>2</a:t>
            </a:r>
            <a:endParaRPr lang="en-US" sz="2000" b="1" dirty="0" smtClean="0">
              <a:latin typeface="Arial" charset="0"/>
              <a:cs typeface="Arial" charset="0"/>
            </a:endParaRP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de-DE" sz="1800" baseline="30000" dirty="0">
                <a:latin typeface="Arial" charset="0"/>
                <a:cs typeface="Arial" charset="0"/>
              </a:rPr>
              <a:t>1 </a:t>
            </a:r>
            <a:r>
              <a:rPr lang="de-DE" sz="1800" dirty="0">
                <a:latin typeface="Arial" charset="0"/>
                <a:cs typeface="Arial" charset="0"/>
              </a:rPr>
              <a:t>Deutsches Zentrum für Luft- und Raumfahrt (DLR),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de-DE" sz="1800" dirty="0">
                <a:latin typeface="Arial" charset="0"/>
                <a:cs typeface="Arial" charset="0"/>
              </a:rPr>
              <a:t>  Institut für Physik der Atmosphäre, Oberpfaffenhofen, </a:t>
            </a:r>
            <a:r>
              <a:rPr lang="de-DE" sz="1800" dirty="0" smtClean="0">
                <a:latin typeface="Arial" charset="0"/>
                <a:cs typeface="Arial" charset="0"/>
              </a:rPr>
              <a:t>Germany</a:t>
            </a:r>
            <a:endParaRPr lang="de-DE" sz="1800" dirty="0">
              <a:latin typeface="Arial" charset="0"/>
              <a:cs typeface="Arial" charset="0"/>
            </a:endParaRP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de-DE" sz="1800" baseline="30000" dirty="0">
                <a:latin typeface="Arial" charset="0"/>
                <a:cs typeface="Arial" charset="0"/>
              </a:rPr>
              <a:t>2 </a:t>
            </a:r>
            <a:r>
              <a:rPr lang="de-DE" sz="1800" dirty="0">
                <a:latin typeface="Arial" charset="0"/>
                <a:cs typeface="Arial" charset="0"/>
              </a:rPr>
              <a:t>Deutsches Klimarechenzentrum, Hamburg, </a:t>
            </a:r>
            <a:r>
              <a:rPr lang="de-DE" sz="1800" dirty="0" smtClean="0">
                <a:latin typeface="Arial" charset="0"/>
                <a:cs typeface="Arial" charset="0"/>
              </a:rPr>
              <a:t>Germany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endParaRPr lang="en-US" sz="1800" dirty="0" smtClean="0">
              <a:latin typeface="Arial" charset="0"/>
              <a:cs typeface="Arial" charset="0"/>
            </a:endParaRPr>
          </a:p>
          <a:p>
            <a:r>
              <a:rPr lang="nl-NL" sz="1800" dirty="0" smtClean="0">
                <a:latin typeface="Arial" charset="0"/>
                <a:cs typeface="Arial" charset="0"/>
              </a:rPr>
              <a:t>CMIP6-DICAD Jahrestreffen 2017</a:t>
            </a:r>
          </a:p>
          <a:p>
            <a:r>
              <a:rPr lang="nl-NL" sz="1800" dirty="0" smtClean="0">
                <a:latin typeface="Arial" charset="0"/>
                <a:cs typeface="Arial" charset="0"/>
              </a:rPr>
              <a:t>DKRZ Hamburg</a:t>
            </a:r>
          </a:p>
          <a:p>
            <a:r>
              <a:rPr lang="nl-NL" sz="1800" dirty="0" smtClean="0">
                <a:latin typeface="Arial" charset="0"/>
                <a:cs typeface="Arial" charset="0"/>
              </a:rPr>
              <a:t>11. Oktober </a:t>
            </a:r>
            <a:r>
              <a:rPr lang="nl-NL" sz="1800" dirty="0">
                <a:latin typeface="Arial" charset="0"/>
                <a:cs typeface="Arial" charset="0"/>
              </a:rPr>
              <a:t>2017 </a:t>
            </a:r>
          </a:p>
          <a:p>
            <a:endParaRPr lang="en-US" sz="1800" dirty="0">
              <a:latin typeface="Arial" charset="0"/>
              <a:cs typeface="Arial" charset="0"/>
            </a:endParaRPr>
          </a:p>
        </p:txBody>
      </p:sp>
      <p:pic>
        <p:nvPicPr>
          <p:cNvPr id="6" name="Grafik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6704" y="3700576"/>
            <a:ext cx="2483768" cy="5035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83632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LR-Präsentation 4:3 Englisch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noFill/>
        <a:ln w="9525">
          <a:solidFill>
            <a:schemeClr val="tx1"/>
          </a:solidFill>
        </a:ln>
      </a:spPr>
      <a:bodyPr rtlCol="0" anchor="ctr">
        <a:noAutofit/>
      </a:bodyPr>
      <a:lstStyle>
        <a:defPPr algn="ctr">
          <a:defRPr dirty="0" smtClean="0">
            <a:solidFill>
              <a:schemeClr val="tx1"/>
            </a:solidFill>
            <a:latin typeface="Arial" pitchFamily="34" charset="0"/>
            <a:cs typeface="Arial" pitchFamily="34" charset="0"/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tx1"/>
          </a:solidFill>
          <a:tailEnd type="none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spAutoFit/>
      </a:bodyPr>
      <a:lstStyle>
        <a:defPPr>
          <a:defRPr dirty="0" smtClean="0">
            <a:latin typeface="Arial" pitchFamily="34" charset="0"/>
            <a:cs typeface="Arial" pitchFamily="34" charset="0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Standarddesign">
  <a:themeElements>
    <a:clrScheme name="Standarddesign 6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0000FF"/>
      </a:hlink>
      <a:folHlink>
        <a:srgbClr val="0000FF"/>
      </a:folHlink>
    </a:clrScheme>
    <a:fontScheme name="Standarddesign">
      <a:majorFont>
        <a:latin typeface="Arial"/>
        <a:ea typeface="ヒラギノ角ゴ Pro W3"/>
        <a:cs typeface="Arial"/>
      </a:majorFont>
      <a:minorFont>
        <a:latin typeface="Arial"/>
        <a:ea typeface="ヒラギノ角ゴ Pro W3"/>
        <a:cs typeface="Arial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0" tIns="0" rIns="0" bIns="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ts val="2600"/>
          </a:lnSpc>
          <a:spcBef>
            <a:spcPct val="0"/>
          </a:spcBef>
          <a:spcAft>
            <a:spcPct val="0"/>
          </a:spcAft>
          <a:buClrTx/>
          <a:buSzTx/>
          <a:buFontTx/>
          <a:buChar char="-"/>
          <a:tabLst/>
          <a:defRPr kumimoji="0" lang="de-DE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ヒラギノ角ゴ Pro W3" charset="-128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0" tIns="0" rIns="0" bIns="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ts val="2600"/>
          </a:lnSpc>
          <a:spcBef>
            <a:spcPct val="0"/>
          </a:spcBef>
          <a:spcAft>
            <a:spcPct val="0"/>
          </a:spcAft>
          <a:buClrTx/>
          <a:buSzTx/>
          <a:buFontTx/>
          <a:buChar char="-"/>
          <a:tabLst/>
          <a:defRPr kumimoji="0" lang="de-DE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ヒラギノ角ゴ Pro W3" charset="-128"/>
            <a:cs typeface="Arial" charset="0"/>
          </a:defRPr>
        </a:defPPr>
      </a:lstStyle>
    </a:lnDef>
  </a:objectDefaults>
  <a:extraClrSchemeLst>
    <a:extraClrScheme>
      <a:clrScheme name="Standard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2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4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0000FF"/>
        </a:hlink>
        <a:folHlink>
          <a:srgbClr val="0000F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5_DLR-Präsentation 4:3 Englisch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noFill/>
        <a:ln w="9525">
          <a:solidFill>
            <a:schemeClr val="tx1"/>
          </a:solidFill>
        </a:ln>
      </a:spPr>
      <a:bodyPr rtlCol="0" anchor="ctr">
        <a:noAutofit/>
      </a:bodyPr>
      <a:lstStyle>
        <a:defPPr algn="ctr">
          <a:defRPr dirty="0" smtClean="0">
            <a:solidFill>
              <a:schemeClr val="tx1"/>
            </a:solidFill>
            <a:latin typeface="Arial" pitchFamily="34" charset="0"/>
            <a:cs typeface="Arial" pitchFamily="34" charset="0"/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tx1"/>
          </a:solidFill>
          <a:tailEnd type="none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spAutoFit/>
      </a:bodyPr>
      <a:lstStyle>
        <a:defPPr>
          <a:defRPr dirty="0" smtClean="0">
            <a:latin typeface="Arial" pitchFamily="34" charset="0"/>
            <a:cs typeface="Arial" pitchFamily="34" charset="0"/>
          </a:defRPr>
        </a:defPPr>
      </a:lstStyle>
    </a:txDef>
  </a:objectDefaults>
  <a:extraClrSchemeLst/>
</a:theme>
</file>

<file path=ppt/theme/theme4.xml><?xml version="1.0" encoding="utf-8"?>
<a:theme xmlns:a="http://schemas.openxmlformats.org/drawingml/2006/main" name="1_DLR-Präsentation 4:3 Englisch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noFill/>
        <a:ln w="9525">
          <a:solidFill>
            <a:schemeClr val="tx1"/>
          </a:solidFill>
        </a:ln>
      </a:spPr>
      <a:bodyPr rtlCol="0" anchor="ctr">
        <a:spAutoFit/>
      </a:bodyPr>
      <a:lstStyle>
        <a:defPPr algn="ctr">
          <a:defRPr dirty="0" smtClean="0">
            <a:solidFill>
              <a:schemeClr val="tx1"/>
            </a:solidFill>
            <a:latin typeface="Arial" pitchFamily="34" charset="0"/>
            <a:cs typeface="Arial" pitchFamily="34" charset="0"/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tx1"/>
          </a:solidFill>
          <a:tailEnd type="none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spAutoFit/>
      </a:bodyPr>
      <a:lstStyle>
        <a:defPPr>
          <a:defRPr dirty="0" smtClean="0">
            <a:latin typeface="Arial" pitchFamily="34" charset="0"/>
            <a:cs typeface="Arial" pitchFamily="34" charset="0"/>
          </a:defRPr>
        </a:defPPr>
      </a:lstStyle>
    </a:txDef>
  </a:objectDefaults>
  <a:extraClrSchemeLst/>
</a:theme>
</file>

<file path=ppt/theme/theme5.xml><?xml version="1.0" encoding="utf-8"?>
<a:theme xmlns:a="http://schemas.openxmlformats.org/drawingml/2006/main" name="3_DLR-Präsentation 4:3 Englisch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noFill/>
        <a:ln w="9525">
          <a:solidFill>
            <a:schemeClr val="tx1"/>
          </a:solidFill>
        </a:ln>
      </a:spPr>
      <a:bodyPr rtlCol="0" anchor="ctr">
        <a:spAutoFit/>
      </a:bodyPr>
      <a:lstStyle>
        <a:defPPr algn="ctr">
          <a:defRPr dirty="0" smtClean="0">
            <a:solidFill>
              <a:schemeClr val="tx1"/>
            </a:solidFill>
            <a:latin typeface="Arial" pitchFamily="34" charset="0"/>
            <a:cs typeface="Arial" pitchFamily="34" charset="0"/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tx1"/>
          </a:solidFill>
          <a:tailEnd type="none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spAutoFit/>
      </a:bodyPr>
      <a:lstStyle>
        <a:defPPr>
          <a:defRPr dirty="0" smtClean="0">
            <a:latin typeface="Arial" pitchFamily="34" charset="0"/>
            <a:cs typeface="Arial" pitchFamily="34" charset="0"/>
          </a:defRPr>
        </a:defPPr>
      </a:lstStyle>
    </a:txDef>
  </a:objectDefaults>
  <a:extraClrSchemeLst/>
</a:theme>
</file>

<file path=ppt/theme/theme6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_rels/item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.xml"/></Relationships>
</file>

<file path=customXml/item1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Assembly>Microsoft.Office.DocumentManagement, Version=14.0.0.0, Culture=neutral, PublicKeyToken=71e9bce111e9429c</Assembly>
    <Class>Microsoft.Office.DocumentManagement.Internal.DocIdHandler</Class>
    <Data/>
    <Filter/>
  </Receiver>
</spe:Receiver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A868698610F924B9DEA7E3A29873584" ma:contentTypeVersion="0" ma:contentTypeDescription="Create a new document." ma:contentTypeScope="" ma:versionID="87ac8d2f92906f0fab1a2e82674eae82">
  <xsd:schema xmlns:xsd="http://www.w3.org/2001/XMLSchema" xmlns:xs="http://www.w3.org/2001/XMLSchema" xmlns:p="http://schemas.microsoft.com/office/2006/metadata/properties" xmlns:ns2="25abb86b-5a44-48b8-a926-325ac05e9486" targetNamespace="http://schemas.microsoft.com/office/2006/metadata/properties" ma:root="true" ma:fieldsID="16f7f832a01c42a3821dc03ecd507d54" ns2:_="">
    <xsd:import namespace="25abb86b-5a44-48b8-a926-325ac05e9486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5abb86b-5a44-48b8-a926-325ac05e9486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9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Beständige ID" ma:description="ID beim Hinzufügen beibehalten." ma:hidden="true" ma:internalName="_dlc_DocIdPersistId" ma:readOnly="true">
      <xsd:simpleType>
        <xsd:restriction base="dms:Boolea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tns:customPropertyEditors xmlns:tns="http://schemas.microsoft.com/office/2006/customDocumentInformationPanel">
  <tns:showOnOpen>false</tns:showOnOpen>
  <tns:defaultPropertyEditorNamespace>Standardeigenschaften</tns:defaultPropertyEditorNamespace>
</tns:customPropertyEditors>
</file>

<file path=customXml/item4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dlc_DocId xmlns="25abb86b-5a44-48b8-a926-325ac05e9486">NQ4MZZS4P7MC-13-304</_dlc_DocId>
    <_dlc_DocIdUrl xmlns="25abb86b-5a44-48b8-a926-325ac05e9486">
      <Url>https://teamsites-extranet.dlr.de/pa/ESMValTool/ESMValGroup/_layouts/DocIdRedir.aspx?ID=NQ4MZZS4P7MC-13-304</Url>
      <Description>NQ4MZZS4P7MC-13-304</Description>
    </_dlc_DocIdUrl>
  </documentManagement>
</p:properties>
</file>

<file path=customXml/item5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2DD6B80C-A5F6-4B89-8598-6B295F160BC7}">
  <ds:schemaRefs>
    <ds:schemaRef ds:uri="http://schemas.microsoft.com/sharepoint/events"/>
  </ds:schemaRefs>
</ds:datastoreItem>
</file>

<file path=customXml/itemProps2.xml><?xml version="1.0" encoding="utf-8"?>
<ds:datastoreItem xmlns:ds="http://schemas.openxmlformats.org/officeDocument/2006/customXml" ds:itemID="{3ED45481-E960-426A-80C5-BDBCA6438A0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25abb86b-5a44-48b8-a926-325ac05e9486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117849E6-5DFA-4EA3-975F-03189BF675FF}">
  <ds:schemaRefs>
    <ds:schemaRef ds:uri="http://schemas.microsoft.com/office/2006/customDocumentInformationPanel"/>
  </ds:schemaRefs>
</ds:datastoreItem>
</file>

<file path=customXml/itemProps4.xml><?xml version="1.0" encoding="utf-8"?>
<ds:datastoreItem xmlns:ds="http://schemas.openxmlformats.org/officeDocument/2006/customXml" ds:itemID="{B86A076D-E956-4899-9453-8B3AD0C59A74}">
  <ds:schemaRefs>
    <ds:schemaRef ds:uri="http://purl.org/dc/terms/"/>
    <ds:schemaRef ds:uri="http://schemas.microsoft.com/office/infopath/2007/PartnerControls"/>
    <ds:schemaRef ds:uri="http://purl.org/dc/elements/1.1/"/>
    <ds:schemaRef ds:uri="http://purl.org/dc/dcmitype/"/>
    <ds:schemaRef ds:uri="http://www.w3.org/XML/1998/namespace"/>
    <ds:schemaRef ds:uri="http://schemas.microsoft.com/office/2006/metadata/properties"/>
    <ds:schemaRef ds:uri="25abb86b-5a44-48b8-a926-325ac05e9486"/>
    <ds:schemaRef ds:uri="http://schemas.microsoft.com/office/2006/documentManagement/types"/>
    <ds:schemaRef ds:uri="http://schemas.openxmlformats.org/package/2006/metadata/core-properties"/>
  </ds:schemaRefs>
</ds:datastoreItem>
</file>

<file path=customXml/itemProps5.xml><?xml version="1.0" encoding="utf-8"?>
<ds:datastoreItem xmlns:ds="http://schemas.openxmlformats.org/officeDocument/2006/customXml" ds:itemID="{B4826007-9C1C-4CB9-9C54-D89F4D320D24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973</Words>
  <Application>Microsoft Office PowerPoint</Application>
  <PresentationFormat>Bildschirmpräsentation (4:3)</PresentationFormat>
  <Paragraphs>146</Paragraphs>
  <Slides>13</Slides>
  <Notes>6</Notes>
  <HiddenSlides>0</HiddenSlides>
  <MMClips>0</MMClips>
  <ScaleCrop>false</ScaleCrop>
  <HeadingPairs>
    <vt:vector size="4" baseType="variant">
      <vt:variant>
        <vt:lpstr>Design</vt:lpstr>
      </vt:variant>
      <vt:variant>
        <vt:i4>5</vt:i4>
      </vt:variant>
      <vt:variant>
        <vt:lpstr>Folientitel</vt:lpstr>
      </vt:variant>
      <vt:variant>
        <vt:i4>13</vt:i4>
      </vt:variant>
    </vt:vector>
  </HeadingPairs>
  <TitlesOfParts>
    <vt:vector size="18" baseType="lpstr">
      <vt:lpstr>DLR-Präsentation 4:3 Englisch</vt:lpstr>
      <vt:lpstr>Standarddesign</vt:lpstr>
      <vt:lpstr>5_DLR-Präsentation 4:3 Englisch</vt:lpstr>
      <vt:lpstr>1_DLR-Präsentation 4:3 Englisch</vt:lpstr>
      <vt:lpstr>3_DLR-Präsentation 4:3 Englisch</vt:lpstr>
      <vt:lpstr>CMIP6-DICAD AP 6.1: Installation und Betrieb des ESMValTools in der ESGF DKRZ Infrastruktur</vt:lpstr>
      <vt:lpstr>Workflow for Model Evaluation in CMIP5 &amp; CMIP6</vt:lpstr>
      <vt:lpstr>PowerPoint-Präsentation</vt:lpstr>
      <vt:lpstr>PowerPoint-Präsentation</vt:lpstr>
      <vt:lpstr>Integration for routine evaluation</vt:lpstr>
      <vt:lpstr>ESMValTool Workflow for routine evaluation  at the ESGF (CMIP6-DICAD)</vt:lpstr>
      <vt:lpstr>ESGF Pool at DKRZ</vt:lpstr>
      <vt:lpstr>ESMValTool  Related Milestones in CMIP6-DICAD - Standardisierte Diagnostiken und Modellevaluation (AP6) - </vt:lpstr>
      <vt:lpstr>CMIP6-DICAD AP 6.2: Nutzung des ESMValTools zur QA laufender Simulationen</vt:lpstr>
      <vt:lpstr>ESMValTool Quicklook System @ DKRZ</vt:lpstr>
      <vt:lpstr>Call from job script:</vt:lpstr>
      <vt:lpstr>Demo websites for MPI and EMAC</vt:lpstr>
      <vt:lpstr>ESMValTool  Related Milestones in CMIP6-DICAD - Standardisierte Diagnostiken und Modellevaluation (AP6) - </vt:lpstr>
    </vt:vector>
  </TitlesOfParts>
  <Company>DLR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Eyring, Veronika</dc:creator>
  <cp:lastModifiedBy>Bock, Lisa</cp:lastModifiedBy>
  <cp:revision>185</cp:revision>
  <dcterms:created xsi:type="dcterms:W3CDTF">2012-06-19T06:51:55Z</dcterms:created>
  <dcterms:modified xsi:type="dcterms:W3CDTF">2017-11-09T09:56:38Z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0x0101004A868698610F924B9DEA7E3A29873584</vt:lpwstr>
  </property>
  <property fmtid="{D5CDD505-2E9C-101B-9397-08002B2CF9AE}" pid="3" name="_dlc_DocIdItemGuid">
    <vt:lpwstr>7d8b5ce3-9d0a-4229-9517-a64d7f20a705</vt:lpwstr>
  </property>
</Properties>
</file>