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</p:sldMasterIdLst>
  <p:notesMasterIdLst>
    <p:notesMasterId r:id="rId21"/>
  </p:notesMasterIdLst>
  <p:handoutMasterIdLst>
    <p:handoutMasterId r:id="rId22"/>
  </p:handoutMasterIdLst>
  <p:sldIdLst>
    <p:sldId id="257" r:id="rId3"/>
    <p:sldId id="332" r:id="rId4"/>
    <p:sldId id="334" r:id="rId5"/>
    <p:sldId id="335" r:id="rId6"/>
    <p:sldId id="324" r:id="rId7"/>
    <p:sldId id="328" r:id="rId8"/>
    <p:sldId id="338" r:id="rId9"/>
    <p:sldId id="337" r:id="rId10"/>
    <p:sldId id="339" r:id="rId11"/>
    <p:sldId id="329" r:id="rId12"/>
    <p:sldId id="341" r:id="rId13"/>
    <p:sldId id="340" r:id="rId14"/>
    <p:sldId id="325" r:id="rId15"/>
    <p:sldId id="327" r:id="rId16"/>
    <p:sldId id="326" r:id="rId17"/>
    <p:sldId id="330" r:id="rId18"/>
    <p:sldId id="331" r:id="rId19"/>
    <p:sldId id="336" r:id="rId20"/>
  </p:sldIdLst>
  <p:sldSz cx="9144000" cy="6858000" type="screen4x3"/>
  <p:notesSz cx="9939338" cy="6805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24" autoAdjust="0"/>
  </p:normalViewPr>
  <p:slideViewPr>
    <p:cSldViewPr>
      <p:cViewPr varScale="1">
        <p:scale>
          <a:sx n="86" d="100"/>
          <a:sy n="86" d="100"/>
        </p:scale>
        <p:origin x="-14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550E43-6B19-4D6C-9396-784A89036D72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A4D426D-9C52-42AA-9D69-32E1C2ECC8FC}">
      <dgm:prSet phldrT="[Text]"/>
      <dgm:spPr/>
      <dgm:t>
        <a:bodyPr/>
        <a:lstStyle/>
        <a:p>
          <a:r>
            <a:rPr lang="de-DE" dirty="0" err="1" smtClean="0"/>
            <a:t>cdo</a:t>
          </a:r>
          <a:r>
            <a:rPr lang="de-DE" dirty="0" smtClean="0"/>
            <a:t> </a:t>
          </a:r>
          <a:r>
            <a:rPr lang="de-DE" dirty="0" err="1" smtClean="0"/>
            <a:t>cmor</a:t>
          </a:r>
          <a:r>
            <a:rPr lang="de-DE" dirty="0" smtClean="0"/>
            <a:t> </a:t>
          </a:r>
          <a:r>
            <a:rPr lang="de-DE" dirty="0" err="1" smtClean="0"/>
            <a:t>with</a:t>
          </a:r>
          <a:r>
            <a:rPr lang="de-DE" dirty="0" smtClean="0"/>
            <a:t> CMOR2</a:t>
          </a:r>
          <a:endParaRPr lang="en-GB" dirty="0"/>
        </a:p>
      </dgm:t>
    </dgm:pt>
    <dgm:pt modelId="{8B07D6EC-0207-4EE2-81B5-4D0B826C6BDC}" type="parTrans" cxnId="{F236E6D7-AC22-46A0-B041-EF863DB87DC3}">
      <dgm:prSet/>
      <dgm:spPr/>
      <dgm:t>
        <a:bodyPr/>
        <a:lstStyle/>
        <a:p>
          <a:endParaRPr lang="en-GB"/>
        </a:p>
      </dgm:t>
    </dgm:pt>
    <dgm:pt modelId="{4A8B1C24-98C7-4E12-A97D-87D022611A7D}" type="sibTrans" cxnId="{F236E6D7-AC22-46A0-B041-EF863DB87DC3}">
      <dgm:prSet/>
      <dgm:spPr/>
      <dgm:t>
        <a:bodyPr/>
        <a:lstStyle/>
        <a:p>
          <a:endParaRPr lang="en-GB"/>
        </a:p>
      </dgm:t>
    </dgm:pt>
    <dgm:pt modelId="{575EB3D2-EF5B-4E71-B4B5-D9B9DB58A5CB}">
      <dgm:prSet phldrT="[Text]"/>
      <dgm:spPr/>
      <dgm:t>
        <a:bodyPr/>
        <a:lstStyle/>
        <a:p>
          <a:r>
            <a:rPr lang="de-DE" dirty="0" err="1" smtClean="0"/>
            <a:t>Tested</a:t>
          </a:r>
          <a:r>
            <a:rPr lang="de-DE" dirty="0" smtClean="0"/>
            <a:t> </a:t>
          </a:r>
          <a:r>
            <a:rPr lang="de-DE" dirty="0" err="1" smtClean="0"/>
            <a:t>for</a:t>
          </a:r>
          <a:r>
            <a:rPr lang="de-DE" dirty="0" smtClean="0"/>
            <a:t> MPIESM-1 </a:t>
          </a:r>
          <a:r>
            <a:rPr lang="de-DE" dirty="0" err="1" smtClean="0"/>
            <a:t>versions</a:t>
          </a:r>
          <a:r>
            <a:rPr lang="de-DE" dirty="0" smtClean="0"/>
            <a:t> </a:t>
          </a:r>
          <a:r>
            <a:rPr lang="de-DE" dirty="0" err="1" smtClean="0"/>
            <a:t>for</a:t>
          </a:r>
          <a:r>
            <a:rPr lang="de-DE" dirty="0" smtClean="0"/>
            <a:t> </a:t>
          </a:r>
          <a:endParaRPr lang="en-GB" dirty="0"/>
        </a:p>
      </dgm:t>
    </dgm:pt>
    <dgm:pt modelId="{3BDEC8F0-35D8-445E-A019-4AE5AA9ED1A5}" type="parTrans" cxnId="{6F4309A4-2C5F-4869-AFA8-76E74F284C31}">
      <dgm:prSet/>
      <dgm:spPr/>
      <dgm:t>
        <a:bodyPr/>
        <a:lstStyle/>
        <a:p>
          <a:endParaRPr lang="en-GB"/>
        </a:p>
      </dgm:t>
    </dgm:pt>
    <dgm:pt modelId="{C1289156-330D-4CBF-B213-C6955F2128EE}" type="sibTrans" cxnId="{6F4309A4-2C5F-4869-AFA8-76E74F284C31}">
      <dgm:prSet/>
      <dgm:spPr/>
      <dgm:t>
        <a:bodyPr/>
        <a:lstStyle/>
        <a:p>
          <a:endParaRPr lang="en-GB"/>
        </a:p>
      </dgm:t>
    </dgm:pt>
    <dgm:pt modelId="{76C82C64-BB64-4A6B-B07F-3A34D09D3242}">
      <dgm:prSet phldrT="[Text]"/>
      <dgm:spPr/>
      <dgm:t>
        <a:bodyPr/>
        <a:lstStyle/>
        <a:p>
          <a:r>
            <a:rPr lang="de-DE" dirty="0" smtClean="0"/>
            <a:t>Applied at least</a:t>
          </a:r>
          <a:endParaRPr lang="en-GB" dirty="0"/>
        </a:p>
      </dgm:t>
    </dgm:pt>
    <dgm:pt modelId="{6BA0581D-36A4-4BA8-8300-5F2599595E08}" type="parTrans" cxnId="{ED9555B2-A4B3-4D8A-A243-7309B764096A}">
      <dgm:prSet/>
      <dgm:spPr/>
      <dgm:t>
        <a:bodyPr/>
        <a:lstStyle/>
        <a:p>
          <a:endParaRPr lang="en-GB"/>
        </a:p>
      </dgm:t>
    </dgm:pt>
    <dgm:pt modelId="{8F97601B-69D0-400A-90C8-13BDE76EB45F}" type="sibTrans" cxnId="{ED9555B2-A4B3-4D8A-A243-7309B764096A}">
      <dgm:prSet/>
      <dgm:spPr/>
      <dgm:t>
        <a:bodyPr/>
        <a:lstStyle/>
        <a:p>
          <a:endParaRPr lang="en-GB"/>
        </a:p>
      </dgm:t>
    </dgm:pt>
    <dgm:pt modelId="{960E371A-1F23-40DA-A96A-EE833A77BC95}">
      <dgm:prSet phldrT="[Text]"/>
      <dgm:spPr/>
      <dgm:t>
        <a:bodyPr/>
        <a:lstStyle/>
        <a:p>
          <a:r>
            <a:rPr lang="de-DE" dirty="0" err="1" smtClean="0"/>
            <a:t>cdo</a:t>
          </a:r>
          <a:r>
            <a:rPr lang="de-DE" dirty="0" smtClean="0"/>
            <a:t> </a:t>
          </a:r>
          <a:r>
            <a:rPr lang="de-DE" dirty="0" err="1" smtClean="0"/>
            <a:t>cmor</a:t>
          </a:r>
          <a:r>
            <a:rPr lang="de-DE" dirty="0" smtClean="0"/>
            <a:t> </a:t>
          </a:r>
          <a:r>
            <a:rPr lang="de-DE" dirty="0" err="1" smtClean="0"/>
            <a:t>with</a:t>
          </a:r>
          <a:r>
            <a:rPr lang="de-DE" dirty="0" smtClean="0"/>
            <a:t> CMOR3</a:t>
          </a:r>
          <a:endParaRPr lang="en-GB" dirty="0"/>
        </a:p>
      </dgm:t>
    </dgm:pt>
    <dgm:pt modelId="{9CD79837-BB10-4FF2-BF0F-6C1F44D7A027}" type="parTrans" cxnId="{8B968927-DC91-4702-81B2-B5F05819AD90}">
      <dgm:prSet/>
      <dgm:spPr/>
      <dgm:t>
        <a:bodyPr/>
        <a:lstStyle/>
        <a:p>
          <a:endParaRPr lang="en-GB"/>
        </a:p>
      </dgm:t>
    </dgm:pt>
    <dgm:pt modelId="{C8D89E0A-F0B7-4BF8-8265-CC3E8DCE8A6D}" type="sibTrans" cxnId="{8B968927-DC91-4702-81B2-B5F05819AD90}">
      <dgm:prSet/>
      <dgm:spPr/>
      <dgm:t>
        <a:bodyPr/>
        <a:lstStyle/>
        <a:p>
          <a:endParaRPr lang="en-GB"/>
        </a:p>
      </dgm:t>
    </dgm:pt>
    <dgm:pt modelId="{FF3014C7-89A0-43D7-A15F-E23ECE36C7A8}">
      <dgm:prSet phldrT="[Text]"/>
      <dgm:spPr/>
      <dgm:t>
        <a:bodyPr/>
        <a:lstStyle/>
        <a:p>
          <a:r>
            <a:rPr lang="de-DE" dirty="0" err="1" smtClean="0"/>
            <a:t>Tested</a:t>
          </a:r>
          <a:r>
            <a:rPr lang="de-DE" dirty="0" smtClean="0"/>
            <a:t> </a:t>
          </a:r>
          <a:r>
            <a:rPr lang="de-DE" dirty="0" err="1" smtClean="0"/>
            <a:t>for</a:t>
          </a:r>
          <a:r>
            <a:rPr lang="de-DE" dirty="0" smtClean="0"/>
            <a:t> MPIESM-1-2-HR</a:t>
          </a:r>
          <a:endParaRPr lang="en-GB" dirty="0"/>
        </a:p>
      </dgm:t>
    </dgm:pt>
    <dgm:pt modelId="{7B09D3FA-DCBA-47C0-828C-DC54C2D2CFD4}" type="parTrans" cxnId="{5C50B96D-0BDF-4386-AD03-8BFF1C832DB4}">
      <dgm:prSet/>
      <dgm:spPr/>
      <dgm:t>
        <a:bodyPr/>
        <a:lstStyle/>
        <a:p>
          <a:endParaRPr lang="en-GB"/>
        </a:p>
      </dgm:t>
    </dgm:pt>
    <dgm:pt modelId="{9A6CD541-C93C-4083-9D02-74A92B69B3C4}" type="sibTrans" cxnId="{5C50B96D-0BDF-4386-AD03-8BFF1C832DB4}">
      <dgm:prSet/>
      <dgm:spPr/>
      <dgm:t>
        <a:bodyPr/>
        <a:lstStyle/>
        <a:p>
          <a:endParaRPr lang="en-GB"/>
        </a:p>
      </dgm:t>
    </dgm:pt>
    <dgm:pt modelId="{1295E606-3253-44AD-9BC8-43333AA6806C}">
      <dgm:prSet phldrT="[Text]"/>
      <dgm:spPr/>
      <dgm:t>
        <a:bodyPr/>
        <a:lstStyle/>
        <a:p>
          <a:r>
            <a:rPr lang="de-DE" dirty="0" err="1" smtClean="0"/>
            <a:t>Amip</a:t>
          </a:r>
          <a:endParaRPr lang="en-GB" dirty="0"/>
        </a:p>
      </dgm:t>
    </dgm:pt>
    <dgm:pt modelId="{8D396271-FCC7-42FB-A23F-54EF63CCFE87}" type="parTrans" cxnId="{A8353787-D6C9-4F58-BD2D-962BDEB2E449}">
      <dgm:prSet/>
      <dgm:spPr/>
      <dgm:t>
        <a:bodyPr/>
        <a:lstStyle/>
        <a:p>
          <a:endParaRPr lang="en-GB"/>
        </a:p>
      </dgm:t>
    </dgm:pt>
    <dgm:pt modelId="{BA0E9798-50E5-4718-872B-61C4AF191CB1}" type="sibTrans" cxnId="{A8353787-D6C9-4F58-BD2D-962BDEB2E449}">
      <dgm:prSet/>
      <dgm:spPr/>
      <dgm:t>
        <a:bodyPr/>
        <a:lstStyle/>
        <a:p>
          <a:endParaRPr lang="en-GB"/>
        </a:p>
      </dgm:t>
    </dgm:pt>
    <dgm:pt modelId="{B51C7287-E078-453B-86B6-3B1EDD9F2005}">
      <dgm:prSet phldrT="[Text]"/>
      <dgm:spPr/>
      <dgm:t>
        <a:bodyPr/>
        <a:lstStyle/>
        <a:p>
          <a:r>
            <a:rPr lang="de-DE" dirty="0" smtClean="0"/>
            <a:t>In Karlsruhe Institute </a:t>
          </a:r>
          <a:r>
            <a:rPr lang="de-DE" dirty="0" err="1" smtClean="0"/>
            <a:t>of</a:t>
          </a:r>
          <a:r>
            <a:rPr lang="de-DE" dirty="0" smtClean="0"/>
            <a:t> Technology (KIT)</a:t>
          </a:r>
          <a:endParaRPr lang="en-GB" dirty="0"/>
        </a:p>
      </dgm:t>
    </dgm:pt>
    <dgm:pt modelId="{1A6A09E6-457A-4AA5-8455-31C49480C612}" type="parTrans" cxnId="{D31B3726-B8A8-4450-8909-BF2BA0D5C331}">
      <dgm:prSet/>
      <dgm:spPr/>
      <dgm:t>
        <a:bodyPr/>
        <a:lstStyle/>
        <a:p>
          <a:endParaRPr lang="en-GB"/>
        </a:p>
      </dgm:t>
    </dgm:pt>
    <dgm:pt modelId="{F4D36A51-4750-41C8-8A49-CC7CC047747E}" type="sibTrans" cxnId="{D31B3726-B8A8-4450-8909-BF2BA0D5C331}">
      <dgm:prSet/>
      <dgm:spPr/>
      <dgm:t>
        <a:bodyPr/>
        <a:lstStyle/>
        <a:p>
          <a:endParaRPr lang="en-GB"/>
        </a:p>
      </dgm:t>
    </dgm:pt>
    <dgm:pt modelId="{9B45FDF5-5D9B-46AE-BC11-04AF99317C16}">
      <dgm:prSet phldrT="[Text]"/>
      <dgm:spPr/>
      <dgm:t>
        <a:bodyPr/>
        <a:lstStyle/>
        <a:p>
          <a:r>
            <a:rPr lang="de-DE" dirty="0" err="1" smtClean="0"/>
            <a:t>For</a:t>
          </a:r>
          <a:r>
            <a:rPr lang="de-DE" dirty="0" smtClean="0"/>
            <a:t> HAPPI at DKRZ</a:t>
          </a:r>
          <a:endParaRPr lang="en-GB" dirty="0"/>
        </a:p>
      </dgm:t>
    </dgm:pt>
    <dgm:pt modelId="{61E39837-D735-4ECD-B2FD-69080C85804A}" type="parTrans" cxnId="{5F583EE8-C659-4F13-8674-E1FE1D076D64}">
      <dgm:prSet/>
      <dgm:spPr/>
      <dgm:t>
        <a:bodyPr/>
        <a:lstStyle/>
        <a:p>
          <a:endParaRPr lang="en-GB"/>
        </a:p>
      </dgm:t>
    </dgm:pt>
    <dgm:pt modelId="{5B258920-BCA5-4B1E-AB21-8B16CFAB3890}" type="sibTrans" cxnId="{5F583EE8-C659-4F13-8674-E1FE1D076D64}">
      <dgm:prSet/>
      <dgm:spPr/>
      <dgm:t>
        <a:bodyPr/>
        <a:lstStyle/>
        <a:p>
          <a:endParaRPr lang="en-GB"/>
        </a:p>
      </dgm:t>
    </dgm:pt>
    <dgm:pt modelId="{B1290843-2C65-47B9-AD48-EE90B0D5017B}">
      <dgm:prSet phldrT="[Text]"/>
      <dgm:spPr/>
      <dgm:t>
        <a:bodyPr/>
        <a:lstStyle/>
        <a:p>
          <a:r>
            <a:rPr lang="de-DE" dirty="0" err="1" smtClean="0"/>
            <a:t>For</a:t>
          </a:r>
          <a:r>
            <a:rPr lang="de-DE" dirty="0" smtClean="0"/>
            <a:t> </a:t>
          </a:r>
          <a:r>
            <a:rPr lang="de-DE" dirty="0" err="1" smtClean="0"/>
            <a:t>paleo</a:t>
          </a:r>
          <a:r>
            <a:rPr lang="de-DE" dirty="0" smtClean="0"/>
            <a:t> </a:t>
          </a:r>
          <a:r>
            <a:rPr lang="de-DE" dirty="0" err="1" smtClean="0"/>
            <a:t>data</a:t>
          </a:r>
          <a:r>
            <a:rPr lang="de-DE" dirty="0" smtClean="0"/>
            <a:t> at </a:t>
          </a:r>
          <a:r>
            <a:rPr lang="de-DE" dirty="0" err="1" smtClean="0"/>
            <a:t>the</a:t>
          </a:r>
          <a:r>
            <a:rPr lang="de-DE" dirty="0" smtClean="0"/>
            <a:t> MPI</a:t>
          </a:r>
          <a:endParaRPr lang="en-GB" dirty="0"/>
        </a:p>
      </dgm:t>
    </dgm:pt>
    <dgm:pt modelId="{38BD7614-1A68-40A7-9CD2-0E9756B39699}" type="parTrans" cxnId="{C37B9D00-9574-4310-BB22-03AEEA141951}">
      <dgm:prSet/>
      <dgm:spPr/>
      <dgm:t>
        <a:bodyPr/>
        <a:lstStyle/>
        <a:p>
          <a:endParaRPr lang="en-GB"/>
        </a:p>
      </dgm:t>
    </dgm:pt>
    <dgm:pt modelId="{11FF5DE2-2231-4627-97A2-091B66ACD1B1}" type="sibTrans" cxnId="{C37B9D00-9574-4310-BB22-03AEEA141951}">
      <dgm:prSet/>
      <dgm:spPr/>
      <dgm:t>
        <a:bodyPr/>
        <a:lstStyle/>
        <a:p>
          <a:endParaRPr lang="en-GB"/>
        </a:p>
      </dgm:t>
    </dgm:pt>
    <dgm:pt modelId="{8210F94E-F53F-438C-B385-337DDCAC5300}">
      <dgm:prSet phldrT="[Text]"/>
      <dgm:spPr/>
      <dgm:t>
        <a:bodyPr/>
        <a:lstStyle/>
        <a:p>
          <a:r>
            <a:rPr lang="de-DE" dirty="0" err="1" smtClean="0"/>
            <a:t>piCtrl</a:t>
          </a:r>
          <a:endParaRPr lang="en-GB" dirty="0"/>
        </a:p>
      </dgm:t>
    </dgm:pt>
    <dgm:pt modelId="{E738932E-9796-47EE-A7C3-EBD914CD3E4B}" type="parTrans" cxnId="{9BEDE5BF-1D16-4B80-B890-3C8F3799F97A}">
      <dgm:prSet/>
      <dgm:spPr/>
      <dgm:t>
        <a:bodyPr/>
        <a:lstStyle/>
        <a:p>
          <a:endParaRPr lang="en-GB"/>
        </a:p>
      </dgm:t>
    </dgm:pt>
    <dgm:pt modelId="{81192A1F-629D-4ADC-87E6-DA28D56E63A1}" type="sibTrans" cxnId="{9BEDE5BF-1D16-4B80-B890-3C8F3799F97A}">
      <dgm:prSet/>
      <dgm:spPr/>
      <dgm:t>
        <a:bodyPr/>
        <a:lstStyle/>
        <a:p>
          <a:endParaRPr lang="en-GB"/>
        </a:p>
      </dgm:t>
    </dgm:pt>
    <dgm:pt modelId="{3B164CE6-2D07-4ED0-B6CE-B088A2BF3254}">
      <dgm:prSet phldrT="[Text]"/>
      <dgm:spPr/>
      <dgm:t>
        <a:bodyPr/>
        <a:lstStyle/>
        <a:p>
          <a:r>
            <a:rPr lang="de-DE" dirty="0" err="1" smtClean="0"/>
            <a:t>historical</a:t>
          </a:r>
          <a:endParaRPr lang="en-GB" dirty="0"/>
        </a:p>
      </dgm:t>
    </dgm:pt>
    <dgm:pt modelId="{602DC85C-838C-46B2-9359-F038E52CF678}" type="parTrans" cxnId="{1C6BA42A-0E2C-4783-A4CD-59F6E4A419BA}">
      <dgm:prSet/>
      <dgm:spPr/>
      <dgm:t>
        <a:bodyPr/>
        <a:lstStyle/>
        <a:p>
          <a:endParaRPr lang="en-GB"/>
        </a:p>
      </dgm:t>
    </dgm:pt>
    <dgm:pt modelId="{7D377F1B-0A2A-4505-B399-881CDBFB6613}" type="sibTrans" cxnId="{1C6BA42A-0E2C-4783-A4CD-59F6E4A419BA}">
      <dgm:prSet/>
      <dgm:spPr/>
      <dgm:t>
        <a:bodyPr/>
        <a:lstStyle/>
        <a:p>
          <a:endParaRPr lang="en-GB"/>
        </a:p>
      </dgm:t>
    </dgm:pt>
    <dgm:pt modelId="{3C347456-D855-40A1-8903-A67E18391731}">
      <dgm:prSet phldrT="[Text]"/>
      <dgm:spPr/>
      <dgm:t>
        <a:bodyPr/>
        <a:lstStyle/>
        <a:p>
          <a:r>
            <a:rPr lang="de-DE" dirty="0" err="1" smtClean="0"/>
            <a:t>For</a:t>
          </a:r>
          <a:r>
            <a:rPr lang="de-DE" dirty="0" smtClean="0"/>
            <a:t> </a:t>
          </a:r>
          <a:r>
            <a:rPr lang="de-DE" dirty="0" err="1" smtClean="0"/>
            <a:t>historical</a:t>
          </a:r>
          <a:endParaRPr lang="en-GB" dirty="0"/>
        </a:p>
      </dgm:t>
    </dgm:pt>
    <dgm:pt modelId="{65532C3C-8CE3-4893-9C18-94AA680BB0EB}" type="parTrans" cxnId="{7835A2D2-5980-4659-BAC5-87C7EC91B37A}">
      <dgm:prSet/>
      <dgm:spPr/>
      <dgm:t>
        <a:bodyPr/>
        <a:lstStyle/>
        <a:p>
          <a:endParaRPr lang="en-GB"/>
        </a:p>
      </dgm:t>
    </dgm:pt>
    <dgm:pt modelId="{A595A9C8-1236-4E22-902B-027B67DE5365}" type="sibTrans" cxnId="{7835A2D2-5980-4659-BAC5-87C7EC91B37A}">
      <dgm:prSet/>
      <dgm:spPr/>
      <dgm:t>
        <a:bodyPr/>
        <a:lstStyle/>
        <a:p>
          <a:endParaRPr lang="en-GB"/>
        </a:p>
      </dgm:t>
    </dgm:pt>
    <dgm:pt modelId="{BB423BA1-6B31-49DB-BE4C-D08EF60D19DD}" type="pres">
      <dgm:prSet presAssocID="{6E550E43-6B19-4D6C-9396-784A89036D7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5B274B9-BB3B-4BF0-A3C5-614A07DF1A6A}" type="pres">
      <dgm:prSet presAssocID="{FA4D426D-9C52-42AA-9D69-32E1C2ECC8FC}" presName="root" presStyleCnt="0"/>
      <dgm:spPr/>
    </dgm:pt>
    <dgm:pt modelId="{B281463F-952F-4E75-9A41-CC4C574FEA8B}" type="pres">
      <dgm:prSet presAssocID="{FA4D426D-9C52-42AA-9D69-32E1C2ECC8FC}" presName="rootComposite" presStyleCnt="0"/>
      <dgm:spPr/>
    </dgm:pt>
    <dgm:pt modelId="{1A1D422B-1F53-41F4-A14C-3AAED80DACFB}" type="pres">
      <dgm:prSet presAssocID="{FA4D426D-9C52-42AA-9D69-32E1C2ECC8FC}" presName="rootText" presStyleLbl="node1" presStyleIdx="0" presStyleCnt="2" custScaleX="100188" custScaleY="61192"/>
      <dgm:spPr/>
      <dgm:t>
        <a:bodyPr/>
        <a:lstStyle/>
        <a:p>
          <a:endParaRPr lang="en-GB"/>
        </a:p>
      </dgm:t>
    </dgm:pt>
    <dgm:pt modelId="{6374E38E-72C6-487E-B2F8-A7A4A3B70E64}" type="pres">
      <dgm:prSet presAssocID="{FA4D426D-9C52-42AA-9D69-32E1C2ECC8FC}" presName="rootConnector" presStyleLbl="node1" presStyleIdx="0" presStyleCnt="2"/>
      <dgm:spPr/>
      <dgm:t>
        <a:bodyPr/>
        <a:lstStyle/>
        <a:p>
          <a:endParaRPr lang="en-US"/>
        </a:p>
      </dgm:t>
    </dgm:pt>
    <dgm:pt modelId="{19EEF5F3-570E-4DAB-A647-E33F41B409B4}" type="pres">
      <dgm:prSet presAssocID="{FA4D426D-9C52-42AA-9D69-32E1C2ECC8FC}" presName="childShape" presStyleCnt="0"/>
      <dgm:spPr/>
    </dgm:pt>
    <dgm:pt modelId="{76BF1F43-2823-473F-B166-E521D33D73C1}" type="pres">
      <dgm:prSet presAssocID="{3BDEC8F0-35D8-445E-A019-4AE5AA9ED1A5}" presName="Name13" presStyleLbl="parChTrans1D2" presStyleIdx="0" presStyleCnt="3"/>
      <dgm:spPr/>
      <dgm:t>
        <a:bodyPr/>
        <a:lstStyle/>
        <a:p>
          <a:endParaRPr lang="en-US"/>
        </a:p>
      </dgm:t>
    </dgm:pt>
    <dgm:pt modelId="{932D27EF-A7F8-443B-90CF-39DE48BE8F4F}" type="pres">
      <dgm:prSet presAssocID="{575EB3D2-EF5B-4E71-B4B5-D9B9DB58A5CB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368752E-B769-42B5-A900-D74F34787F03}" type="pres">
      <dgm:prSet presAssocID="{6BA0581D-36A4-4BA8-8300-5F2599595E08}" presName="Name13" presStyleLbl="parChTrans1D2" presStyleIdx="1" presStyleCnt="3"/>
      <dgm:spPr/>
      <dgm:t>
        <a:bodyPr/>
        <a:lstStyle/>
        <a:p>
          <a:endParaRPr lang="en-US"/>
        </a:p>
      </dgm:t>
    </dgm:pt>
    <dgm:pt modelId="{3FE452A7-C0E4-4086-87F6-939040CC8501}" type="pres">
      <dgm:prSet presAssocID="{76C82C64-BB64-4A6B-B07F-3A34D09D3242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3993C0-E894-4696-B7E3-54EC38EB40A7}" type="pres">
      <dgm:prSet presAssocID="{960E371A-1F23-40DA-A96A-EE833A77BC95}" presName="root" presStyleCnt="0"/>
      <dgm:spPr/>
    </dgm:pt>
    <dgm:pt modelId="{2EF8AEB5-9634-4410-B196-0A6FC7A8F09C}" type="pres">
      <dgm:prSet presAssocID="{960E371A-1F23-40DA-A96A-EE833A77BC95}" presName="rootComposite" presStyleCnt="0"/>
      <dgm:spPr/>
    </dgm:pt>
    <dgm:pt modelId="{36B53C56-3E34-4FA7-96BD-64351A79EF81}" type="pres">
      <dgm:prSet presAssocID="{960E371A-1F23-40DA-A96A-EE833A77BC95}" presName="rootText" presStyleLbl="node1" presStyleIdx="1" presStyleCnt="2" custScaleX="100625" custScaleY="66899"/>
      <dgm:spPr/>
      <dgm:t>
        <a:bodyPr/>
        <a:lstStyle/>
        <a:p>
          <a:endParaRPr lang="en-US"/>
        </a:p>
      </dgm:t>
    </dgm:pt>
    <dgm:pt modelId="{56788DDE-FB86-455C-99F2-917A8B1AB750}" type="pres">
      <dgm:prSet presAssocID="{960E371A-1F23-40DA-A96A-EE833A77BC95}" presName="rootConnector" presStyleLbl="node1" presStyleIdx="1" presStyleCnt="2"/>
      <dgm:spPr/>
      <dgm:t>
        <a:bodyPr/>
        <a:lstStyle/>
        <a:p>
          <a:endParaRPr lang="en-US"/>
        </a:p>
      </dgm:t>
    </dgm:pt>
    <dgm:pt modelId="{77132134-3C4D-41FA-B631-083C85EFA5A0}" type="pres">
      <dgm:prSet presAssocID="{960E371A-1F23-40DA-A96A-EE833A77BC95}" presName="childShape" presStyleCnt="0"/>
      <dgm:spPr/>
    </dgm:pt>
    <dgm:pt modelId="{380DA5CD-23BD-4D15-996D-103D5CF9773C}" type="pres">
      <dgm:prSet presAssocID="{7B09D3FA-DCBA-47C0-828C-DC54C2D2CFD4}" presName="Name13" presStyleLbl="parChTrans1D2" presStyleIdx="2" presStyleCnt="3"/>
      <dgm:spPr/>
      <dgm:t>
        <a:bodyPr/>
        <a:lstStyle/>
        <a:p>
          <a:endParaRPr lang="en-US"/>
        </a:p>
      </dgm:t>
    </dgm:pt>
    <dgm:pt modelId="{FE436142-A7EA-44A9-A931-99DE55312973}" type="pres">
      <dgm:prSet presAssocID="{FF3014C7-89A0-43D7-A15F-E23ECE36C7A8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BEDE5BF-1D16-4B80-B890-3C8F3799F97A}" srcId="{575EB3D2-EF5B-4E71-B4B5-D9B9DB58A5CB}" destId="{8210F94E-F53F-438C-B385-337DDCAC5300}" srcOrd="1" destOrd="0" parTransId="{E738932E-9796-47EE-A7C3-EBD914CD3E4B}" sibTransId="{81192A1F-629D-4ADC-87E6-DA28D56E63A1}"/>
    <dgm:cxn modelId="{814122EF-F2C8-48F4-9F44-DCAC0F684F45}" type="presOf" srcId="{6E550E43-6B19-4D6C-9396-784A89036D72}" destId="{BB423BA1-6B31-49DB-BE4C-D08EF60D19DD}" srcOrd="0" destOrd="0" presId="urn:microsoft.com/office/officeart/2005/8/layout/hierarchy3"/>
    <dgm:cxn modelId="{5C50B96D-0BDF-4386-AD03-8BFF1C832DB4}" srcId="{960E371A-1F23-40DA-A96A-EE833A77BC95}" destId="{FF3014C7-89A0-43D7-A15F-E23ECE36C7A8}" srcOrd="0" destOrd="0" parTransId="{7B09D3FA-DCBA-47C0-828C-DC54C2D2CFD4}" sibTransId="{9A6CD541-C93C-4083-9D02-74A92B69B3C4}"/>
    <dgm:cxn modelId="{5F583EE8-C659-4F13-8674-E1FE1D076D64}" srcId="{76C82C64-BB64-4A6B-B07F-3A34D09D3242}" destId="{9B45FDF5-5D9B-46AE-BC11-04AF99317C16}" srcOrd="1" destOrd="0" parTransId="{61E39837-D735-4ECD-B2FD-69080C85804A}" sibTransId="{5B258920-BCA5-4B1E-AB21-8B16CFAB3890}"/>
    <dgm:cxn modelId="{4EA1DB47-4A29-4DAA-A404-F1C2511EC78D}" type="presOf" srcId="{6BA0581D-36A4-4BA8-8300-5F2599595E08}" destId="{2368752E-B769-42B5-A900-D74F34787F03}" srcOrd="0" destOrd="0" presId="urn:microsoft.com/office/officeart/2005/8/layout/hierarchy3"/>
    <dgm:cxn modelId="{368FDBA9-E39D-48EF-B6A3-B6F0222A2DC3}" type="presOf" srcId="{1295E606-3253-44AD-9BC8-43333AA6806C}" destId="{932D27EF-A7F8-443B-90CF-39DE48BE8F4F}" srcOrd="0" destOrd="1" presId="urn:microsoft.com/office/officeart/2005/8/layout/hierarchy3"/>
    <dgm:cxn modelId="{AB9A9199-7B30-42C0-9D6E-87BE38134ED8}" type="presOf" srcId="{3B164CE6-2D07-4ED0-B6CE-B088A2BF3254}" destId="{932D27EF-A7F8-443B-90CF-39DE48BE8F4F}" srcOrd="0" destOrd="3" presId="urn:microsoft.com/office/officeart/2005/8/layout/hierarchy3"/>
    <dgm:cxn modelId="{EC4F7F0F-C39E-49AC-B2CA-BC4DC9EAB9A4}" type="presOf" srcId="{9B45FDF5-5D9B-46AE-BC11-04AF99317C16}" destId="{3FE452A7-C0E4-4086-87F6-939040CC8501}" srcOrd="0" destOrd="2" presId="urn:microsoft.com/office/officeart/2005/8/layout/hierarchy3"/>
    <dgm:cxn modelId="{6F4309A4-2C5F-4869-AFA8-76E74F284C31}" srcId="{FA4D426D-9C52-42AA-9D69-32E1C2ECC8FC}" destId="{575EB3D2-EF5B-4E71-B4B5-D9B9DB58A5CB}" srcOrd="0" destOrd="0" parTransId="{3BDEC8F0-35D8-445E-A019-4AE5AA9ED1A5}" sibTransId="{C1289156-330D-4CBF-B213-C6955F2128EE}"/>
    <dgm:cxn modelId="{24A370E0-B341-4C7E-A5EB-085006EEE5C0}" type="presOf" srcId="{7B09D3FA-DCBA-47C0-828C-DC54C2D2CFD4}" destId="{380DA5CD-23BD-4D15-996D-103D5CF9773C}" srcOrd="0" destOrd="0" presId="urn:microsoft.com/office/officeart/2005/8/layout/hierarchy3"/>
    <dgm:cxn modelId="{F236E6D7-AC22-46A0-B041-EF863DB87DC3}" srcId="{6E550E43-6B19-4D6C-9396-784A89036D72}" destId="{FA4D426D-9C52-42AA-9D69-32E1C2ECC8FC}" srcOrd="0" destOrd="0" parTransId="{8B07D6EC-0207-4EE2-81B5-4D0B826C6BDC}" sibTransId="{4A8B1C24-98C7-4E12-A97D-87D022611A7D}"/>
    <dgm:cxn modelId="{1C6BA42A-0E2C-4783-A4CD-59F6E4A419BA}" srcId="{575EB3D2-EF5B-4E71-B4B5-D9B9DB58A5CB}" destId="{3B164CE6-2D07-4ED0-B6CE-B088A2BF3254}" srcOrd="2" destOrd="0" parTransId="{602DC85C-838C-46B2-9359-F038E52CF678}" sibTransId="{7D377F1B-0A2A-4505-B399-881CDBFB6613}"/>
    <dgm:cxn modelId="{FF83EC6E-DA11-4E5E-96D9-66D0759EDBF6}" type="presOf" srcId="{8210F94E-F53F-438C-B385-337DDCAC5300}" destId="{932D27EF-A7F8-443B-90CF-39DE48BE8F4F}" srcOrd="0" destOrd="2" presId="urn:microsoft.com/office/officeart/2005/8/layout/hierarchy3"/>
    <dgm:cxn modelId="{7835A2D2-5980-4659-BAC5-87C7EC91B37A}" srcId="{FF3014C7-89A0-43D7-A15F-E23ECE36C7A8}" destId="{3C347456-D855-40A1-8903-A67E18391731}" srcOrd="0" destOrd="0" parTransId="{65532C3C-8CE3-4893-9C18-94AA680BB0EB}" sibTransId="{A595A9C8-1236-4E22-902B-027B67DE5365}"/>
    <dgm:cxn modelId="{D31B3726-B8A8-4450-8909-BF2BA0D5C331}" srcId="{76C82C64-BB64-4A6B-B07F-3A34D09D3242}" destId="{B51C7287-E078-453B-86B6-3B1EDD9F2005}" srcOrd="0" destOrd="0" parTransId="{1A6A09E6-457A-4AA5-8455-31C49480C612}" sibTransId="{F4D36A51-4750-41C8-8A49-CC7CC047747E}"/>
    <dgm:cxn modelId="{5E53B6CC-024B-404C-A47C-13D9DFE3567E}" type="presOf" srcId="{FF3014C7-89A0-43D7-A15F-E23ECE36C7A8}" destId="{FE436142-A7EA-44A9-A931-99DE55312973}" srcOrd="0" destOrd="0" presId="urn:microsoft.com/office/officeart/2005/8/layout/hierarchy3"/>
    <dgm:cxn modelId="{8B968927-DC91-4702-81B2-B5F05819AD90}" srcId="{6E550E43-6B19-4D6C-9396-784A89036D72}" destId="{960E371A-1F23-40DA-A96A-EE833A77BC95}" srcOrd="1" destOrd="0" parTransId="{9CD79837-BB10-4FF2-BF0F-6C1F44D7A027}" sibTransId="{C8D89E0A-F0B7-4BF8-8265-CC3E8DCE8A6D}"/>
    <dgm:cxn modelId="{F308AE12-52A0-4596-9F5E-4A9A1A243E86}" type="presOf" srcId="{B1290843-2C65-47B9-AD48-EE90B0D5017B}" destId="{3FE452A7-C0E4-4086-87F6-939040CC8501}" srcOrd="0" destOrd="3" presId="urn:microsoft.com/office/officeart/2005/8/layout/hierarchy3"/>
    <dgm:cxn modelId="{1FAC27A2-4F28-4CF4-BBC0-313FDC209B29}" type="presOf" srcId="{960E371A-1F23-40DA-A96A-EE833A77BC95}" destId="{56788DDE-FB86-455C-99F2-917A8B1AB750}" srcOrd="1" destOrd="0" presId="urn:microsoft.com/office/officeart/2005/8/layout/hierarchy3"/>
    <dgm:cxn modelId="{BCFFBBD0-764B-484F-9955-437FF4CBA2EF}" type="presOf" srcId="{FA4D426D-9C52-42AA-9D69-32E1C2ECC8FC}" destId="{6374E38E-72C6-487E-B2F8-A7A4A3B70E64}" srcOrd="1" destOrd="0" presId="urn:microsoft.com/office/officeart/2005/8/layout/hierarchy3"/>
    <dgm:cxn modelId="{40C4D049-1BF6-4C22-9E0F-593C4E4AC6E0}" type="presOf" srcId="{B51C7287-E078-453B-86B6-3B1EDD9F2005}" destId="{3FE452A7-C0E4-4086-87F6-939040CC8501}" srcOrd="0" destOrd="1" presId="urn:microsoft.com/office/officeart/2005/8/layout/hierarchy3"/>
    <dgm:cxn modelId="{02CD04CB-FA69-48CB-B5CC-C454192FD416}" type="presOf" srcId="{3C347456-D855-40A1-8903-A67E18391731}" destId="{FE436142-A7EA-44A9-A931-99DE55312973}" srcOrd="0" destOrd="1" presId="urn:microsoft.com/office/officeart/2005/8/layout/hierarchy3"/>
    <dgm:cxn modelId="{C37B9D00-9574-4310-BB22-03AEEA141951}" srcId="{76C82C64-BB64-4A6B-B07F-3A34D09D3242}" destId="{B1290843-2C65-47B9-AD48-EE90B0D5017B}" srcOrd="2" destOrd="0" parTransId="{38BD7614-1A68-40A7-9CD2-0E9756B39699}" sibTransId="{11FF5DE2-2231-4627-97A2-091B66ACD1B1}"/>
    <dgm:cxn modelId="{905B6C31-880E-4219-9485-D641D549ED5E}" type="presOf" srcId="{575EB3D2-EF5B-4E71-B4B5-D9B9DB58A5CB}" destId="{932D27EF-A7F8-443B-90CF-39DE48BE8F4F}" srcOrd="0" destOrd="0" presId="urn:microsoft.com/office/officeart/2005/8/layout/hierarchy3"/>
    <dgm:cxn modelId="{A8353787-D6C9-4F58-BD2D-962BDEB2E449}" srcId="{575EB3D2-EF5B-4E71-B4B5-D9B9DB58A5CB}" destId="{1295E606-3253-44AD-9BC8-43333AA6806C}" srcOrd="0" destOrd="0" parTransId="{8D396271-FCC7-42FB-A23F-54EF63CCFE87}" sibTransId="{BA0E9798-50E5-4718-872B-61C4AF191CB1}"/>
    <dgm:cxn modelId="{419C910F-C69C-44CF-9D03-3C004DE38A87}" type="presOf" srcId="{FA4D426D-9C52-42AA-9D69-32E1C2ECC8FC}" destId="{1A1D422B-1F53-41F4-A14C-3AAED80DACFB}" srcOrd="0" destOrd="0" presId="urn:microsoft.com/office/officeart/2005/8/layout/hierarchy3"/>
    <dgm:cxn modelId="{58DA9D2C-172F-4B79-9EBD-E36C85E49AEE}" type="presOf" srcId="{3BDEC8F0-35D8-445E-A019-4AE5AA9ED1A5}" destId="{76BF1F43-2823-473F-B166-E521D33D73C1}" srcOrd="0" destOrd="0" presId="urn:microsoft.com/office/officeart/2005/8/layout/hierarchy3"/>
    <dgm:cxn modelId="{DD2827D3-1C12-4AF7-B273-415CE1583933}" type="presOf" srcId="{76C82C64-BB64-4A6B-B07F-3A34D09D3242}" destId="{3FE452A7-C0E4-4086-87F6-939040CC8501}" srcOrd="0" destOrd="0" presId="urn:microsoft.com/office/officeart/2005/8/layout/hierarchy3"/>
    <dgm:cxn modelId="{ED9555B2-A4B3-4D8A-A243-7309B764096A}" srcId="{FA4D426D-9C52-42AA-9D69-32E1C2ECC8FC}" destId="{76C82C64-BB64-4A6B-B07F-3A34D09D3242}" srcOrd="1" destOrd="0" parTransId="{6BA0581D-36A4-4BA8-8300-5F2599595E08}" sibTransId="{8F97601B-69D0-400A-90C8-13BDE76EB45F}"/>
    <dgm:cxn modelId="{4961D6B6-2516-4B1B-8A5B-81225B8799DA}" type="presOf" srcId="{960E371A-1F23-40DA-A96A-EE833A77BC95}" destId="{36B53C56-3E34-4FA7-96BD-64351A79EF81}" srcOrd="0" destOrd="0" presId="urn:microsoft.com/office/officeart/2005/8/layout/hierarchy3"/>
    <dgm:cxn modelId="{3A1C81D9-8AA2-4664-BE20-DCBB8AB963F6}" type="presParOf" srcId="{BB423BA1-6B31-49DB-BE4C-D08EF60D19DD}" destId="{A5B274B9-BB3B-4BF0-A3C5-614A07DF1A6A}" srcOrd="0" destOrd="0" presId="urn:microsoft.com/office/officeart/2005/8/layout/hierarchy3"/>
    <dgm:cxn modelId="{A3BF499F-8AE8-49B1-A352-A7E94758139B}" type="presParOf" srcId="{A5B274B9-BB3B-4BF0-A3C5-614A07DF1A6A}" destId="{B281463F-952F-4E75-9A41-CC4C574FEA8B}" srcOrd="0" destOrd="0" presId="urn:microsoft.com/office/officeart/2005/8/layout/hierarchy3"/>
    <dgm:cxn modelId="{B15A8720-2A17-4182-A5AC-9AE6F72B3ADE}" type="presParOf" srcId="{B281463F-952F-4E75-9A41-CC4C574FEA8B}" destId="{1A1D422B-1F53-41F4-A14C-3AAED80DACFB}" srcOrd="0" destOrd="0" presId="urn:microsoft.com/office/officeart/2005/8/layout/hierarchy3"/>
    <dgm:cxn modelId="{B6602920-C00C-46C7-99A1-123AC05C511C}" type="presParOf" srcId="{B281463F-952F-4E75-9A41-CC4C574FEA8B}" destId="{6374E38E-72C6-487E-B2F8-A7A4A3B70E64}" srcOrd="1" destOrd="0" presId="urn:microsoft.com/office/officeart/2005/8/layout/hierarchy3"/>
    <dgm:cxn modelId="{AAB15D14-7478-4270-B732-FC0FC2DEE8DA}" type="presParOf" srcId="{A5B274B9-BB3B-4BF0-A3C5-614A07DF1A6A}" destId="{19EEF5F3-570E-4DAB-A647-E33F41B409B4}" srcOrd="1" destOrd="0" presId="urn:microsoft.com/office/officeart/2005/8/layout/hierarchy3"/>
    <dgm:cxn modelId="{1F2E51B2-A6F8-4C6F-93A3-AE931AB01AA6}" type="presParOf" srcId="{19EEF5F3-570E-4DAB-A647-E33F41B409B4}" destId="{76BF1F43-2823-473F-B166-E521D33D73C1}" srcOrd="0" destOrd="0" presId="urn:microsoft.com/office/officeart/2005/8/layout/hierarchy3"/>
    <dgm:cxn modelId="{53ABAD1D-B663-4806-8419-C0CEAB760D97}" type="presParOf" srcId="{19EEF5F3-570E-4DAB-A647-E33F41B409B4}" destId="{932D27EF-A7F8-443B-90CF-39DE48BE8F4F}" srcOrd="1" destOrd="0" presId="urn:microsoft.com/office/officeart/2005/8/layout/hierarchy3"/>
    <dgm:cxn modelId="{55BB5B9E-E301-443B-9D54-1DED15B4128D}" type="presParOf" srcId="{19EEF5F3-570E-4DAB-A647-E33F41B409B4}" destId="{2368752E-B769-42B5-A900-D74F34787F03}" srcOrd="2" destOrd="0" presId="urn:microsoft.com/office/officeart/2005/8/layout/hierarchy3"/>
    <dgm:cxn modelId="{551356C0-2454-47F3-ADB0-A58CB5AB7A19}" type="presParOf" srcId="{19EEF5F3-570E-4DAB-A647-E33F41B409B4}" destId="{3FE452A7-C0E4-4086-87F6-939040CC8501}" srcOrd="3" destOrd="0" presId="urn:microsoft.com/office/officeart/2005/8/layout/hierarchy3"/>
    <dgm:cxn modelId="{AE641BAC-8F91-4E4D-A0E1-324410F8E306}" type="presParOf" srcId="{BB423BA1-6B31-49DB-BE4C-D08EF60D19DD}" destId="{2B3993C0-E894-4696-B7E3-54EC38EB40A7}" srcOrd="1" destOrd="0" presId="urn:microsoft.com/office/officeart/2005/8/layout/hierarchy3"/>
    <dgm:cxn modelId="{2B727E3D-6E56-4966-87B9-88867E8D4D18}" type="presParOf" srcId="{2B3993C0-E894-4696-B7E3-54EC38EB40A7}" destId="{2EF8AEB5-9634-4410-B196-0A6FC7A8F09C}" srcOrd="0" destOrd="0" presId="urn:microsoft.com/office/officeart/2005/8/layout/hierarchy3"/>
    <dgm:cxn modelId="{644F05C2-7970-4818-B24B-71445FDA519C}" type="presParOf" srcId="{2EF8AEB5-9634-4410-B196-0A6FC7A8F09C}" destId="{36B53C56-3E34-4FA7-96BD-64351A79EF81}" srcOrd="0" destOrd="0" presId="urn:microsoft.com/office/officeart/2005/8/layout/hierarchy3"/>
    <dgm:cxn modelId="{A9D0DF7E-463B-4A5D-A464-79A850CC4084}" type="presParOf" srcId="{2EF8AEB5-9634-4410-B196-0A6FC7A8F09C}" destId="{56788DDE-FB86-455C-99F2-917A8B1AB750}" srcOrd="1" destOrd="0" presId="urn:microsoft.com/office/officeart/2005/8/layout/hierarchy3"/>
    <dgm:cxn modelId="{0B369B3F-76E1-438A-81E7-EBF638B0B40D}" type="presParOf" srcId="{2B3993C0-E894-4696-B7E3-54EC38EB40A7}" destId="{77132134-3C4D-41FA-B631-083C85EFA5A0}" srcOrd="1" destOrd="0" presId="urn:microsoft.com/office/officeart/2005/8/layout/hierarchy3"/>
    <dgm:cxn modelId="{9483DC58-4B04-46EC-A8DC-2D9E08D76614}" type="presParOf" srcId="{77132134-3C4D-41FA-B631-083C85EFA5A0}" destId="{380DA5CD-23BD-4D15-996D-103D5CF9773C}" srcOrd="0" destOrd="0" presId="urn:microsoft.com/office/officeart/2005/8/layout/hierarchy3"/>
    <dgm:cxn modelId="{2C9FFA35-2A8E-4097-8B1B-CE4371341315}" type="presParOf" srcId="{77132134-3C4D-41FA-B631-083C85EFA5A0}" destId="{FE436142-A7EA-44A9-A931-99DE5531297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94129A-B332-44EF-B0E1-36B0954BB39B}" type="doc">
      <dgm:prSet loTypeId="urn:microsoft.com/office/officeart/2005/8/layout/radial5" loCatId="relationship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de-DE"/>
        </a:p>
      </dgm:t>
    </dgm:pt>
    <dgm:pt modelId="{00931FD6-C61C-4B68-B903-3FD04283F83D}">
      <dgm:prSet phldrT="[Text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de-DE" sz="2000" smtClean="0"/>
            <a:t>Development </a:t>
          </a:r>
          <a:r>
            <a:rPr lang="de-DE" sz="2000" err="1" smtClean="0"/>
            <a:t>of</a:t>
          </a:r>
          <a:r>
            <a:rPr lang="de-DE" sz="2000" smtClean="0"/>
            <a:t> </a:t>
          </a:r>
          <a:r>
            <a:rPr lang="de-DE" sz="2000" err="1" smtClean="0"/>
            <a:t>the</a:t>
          </a:r>
          <a:r>
            <a:rPr lang="de-DE" sz="2000" smtClean="0"/>
            <a:t> </a:t>
          </a:r>
          <a:r>
            <a:rPr lang="de-DE" sz="2400" err="1" smtClean="0">
              <a:latin typeface="Jokerman" panose="04090605060D06020702" pitchFamily="82" charset="0"/>
            </a:rPr>
            <a:t>cdo</a:t>
          </a:r>
          <a:r>
            <a:rPr lang="de-DE" sz="2400" smtClean="0">
              <a:latin typeface="Jokerman" panose="04090605060D06020702" pitchFamily="82" charset="0"/>
            </a:rPr>
            <a:t> </a:t>
          </a:r>
          <a:r>
            <a:rPr lang="de-DE" sz="2400" err="1" smtClean="0">
              <a:latin typeface="Jokerman" panose="04090605060D06020702" pitchFamily="82" charset="0"/>
            </a:rPr>
            <a:t>cmor</a:t>
          </a:r>
          <a:r>
            <a:rPr lang="de-DE" sz="2400" smtClean="0">
              <a:latin typeface="Jokerman" panose="04090605060D06020702" pitchFamily="82" charset="0"/>
            </a:rPr>
            <a:t> </a:t>
          </a:r>
          <a:r>
            <a:rPr lang="de-DE" sz="2000" smtClean="0"/>
            <a:t>Operator </a:t>
          </a:r>
          <a:r>
            <a:rPr lang="de-DE" sz="2000" err="1" smtClean="0"/>
            <a:t>for</a:t>
          </a:r>
          <a:r>
            <a:rPr lang="de-DE" sz="2000" smtClean="0"/>
            <a:t> </a:t>
          </a:r>
          <a:r>
            <a:rPr lang="de-DE" sz="2000" err="1" smtClean="0"/>
            <a:t>producing</a:t>
          </a:r>
          <a:r>
            <a:rPr lang="de-DE" sz="2000" smtClean="0"/>
            <a:t> CMIP </a:t>
          </a:r>
          <a:r>
            <a:rPr lang="de-DE" sz="2000" err="1" smtClean="0"/>
            <a:t>compliant</a:t>
          </a:r>
          <a:r>
            <a:rPr lang="de-DE" sz="2000" smtClean="0"/>
            <a:t> </a:t>
          </a:r>
          <a:r>
            <a:rPr lang="de-DE" sz="2000" err="1" smtClean="0"/>
            <a:t>output</a:t>
          </a:r>
          <a:endParaRPr lang="de-DE" sz="2000"/>
        </a:p>
      </dgm:t>
    </dgm:pt>
    <dgm:pt modelId="{3A18B5BF-B169-44D1-81E1-073189146708}" type="parTrans" cxnId="{3F1B177C-5FB7-4C70-B066-9759B215A119}">
      <dgm:prSet/>
      <dgm:spPr/>
      <dgm:t>
        <a:bodyPr/>
        <a:lstStyle/>
        <a:p>
          <a:endParaRPr lang="de-DE"/>
        </a:p>
      </dgm:t>
    </dgm:pt>
    <dgm:pt modelId="{CE7C1D2D-A7C7-4878-9D73-FC63D1E94BE6}" type="sibTrans" cxnId="{3F1B177C-5FB7-4C70-B066-9759B215A119}">
      <dgm:prSet/>
      <dgm:spPr/>
      <dgm:t>
        <a:bodyPr/>
        <a:lstStyle/>
        <a:p>
          <a:endParaRPr lang="de-DE"/>
        </a:p>
      </dgm:t>
    </dgm:pt>
    <dgm:pt modelId="{54F74DB5-9E9A-4169-8FFE-6508E85E9AB5}">
      <dgm:prSet phldrT="[Text]" custT="1"/>
      <dgm:spPr>
        <a:ln>
          <a:solidFill>
            <a:schemeClr val="bg1">
              <a:lumMod val="95000"/>
            </a:schemeClr>
          </a:solidFill>
        </a:ln>
      </dgm:spPr>
      <dgm:t>
        <a:bodyPr/>
        <a:lstStyle/>
        <a:p>
          <a:r>
            <a:rPr lang="de-DE" sz="2000" smtClean="0"/>
            <a:t>Project </a:t>
          </a:r>
          <a:r>
            <a:rPr lang="de-DE" sz="2000" err="1" smtClean="0"/>
            <a:t>depen-dent</a:t>
          </a:r>
          <a:r>
            <a:rPr lang="de-DE" sz="2000" smtClean="0"/>
            <a:t> check </a:t>
          </a:r>
          <a:r>
            <a:rPr lang="de-DE" sz="2000" err="1" smtClean="0"/>
            <a:t>of</a:t>
          </a:r>
          <a:r>
            <a:rPr lang="de-DE" sz="2000" smtClean="0"/>
            <a:t> </a:t>
          </a:r>
          <a:r>
            <a:rPr lang="de-DE" sz="2000" err="1" smtClean="0"/>
            <a:t>attributes</a:t>
          </a:r>
          <a:endParaRPr lang="de-DE" sz="2000"/>
        </a:p>
      </dgm:t>
    </dgm:pt>
    <dgm:pt modelId="{0D963714-350F-4393-8C59-6367AE47A54B}" type="parTrans" cxnId="{75FE6FE8-530C-48FA-A205-92B574B52D2A}">
      <dgm:prSet/>
      <dgm:spPr/>
      <dgm:t>
        <a:bodyPr/>
        <a:lstStyle/>
        <a:p>
          <a:endParaRPr lang="de-DE"/>
        </a:p>
      </dgm:t>
    </dgm:pt>
    <dgm:pt modelId="{C8ABE2C5-3B37-4A1C-B03C-EFFA7C843ADD}" type="sibTrans" cxnId="{75FE6FE8-530C-48FA-A205-92B574B52D2A}">
      <dgm:prSet/>
      <dgm:spPr/>
      <dgm:t>
        <a:bodyPr/>
        <a:lstStyle/>
        <a:p>
          <a:endParaRPr lang="de-DE"/>
        </a:p>
      </dgm:t>
    </dgm:pt>
    <dgm:pt modelId="{BB042185-0DD7-4DB3-8DCE-C27890ACFA4B}">
      <dgm:prSet phldrT="[Text]" custT="1"/>
      <dgm:spPr/>
      <dgm:t>
        <a:bodyPr/>
        <a:lstStyle/>
        <a:p>
          <a:r>
            <a:rPr lang="de-DE" sz="2000" smtClean="0"/>
            <a:t>Mapping </a:t>
          </a:r>
          <a:r>
            <a:rPr lang="de-DE" sz="2000" err="1" smtClean="0"/>
            <a:t>of</a:t>
          </a:r>
          <a:r>
            <a:rPr lang="de-DE" sz="2000" smtClean="0"/>
            <a:t> variables</a:t>
          </a:r>
          <a:endParaRPr lang="de-DE" sz="2000"/>
        </a:p>
      </dgm:t>
    </dgm:pt>
    <dgm:pt modelId="{A02CE5BB-DD09-48B5-B025-8007DFC8A80A}" type="parTrans" cxnId="{C738D182-892E-4D6C-BCAA-F4026CEEF26C}">
      <dgm:prSet/>
      <dgm:spPr/>
      <dgm:t>
        <a:bodyPr/>
        <a:lstStyle/>
        <a:p>
          <a:endParaRPr lang="de-DE"/>
        </a:p>
      </dgm:t>
    </dgm:pt>
    <dgm:pt modelId="{56750AE4-F4F5-4274-A1D4-B0F5270B5418}" type="sibTrans" cxnId="{C738D182-892E-4D6C-BCAA-F4026CEEF26C}">
      <dgm:prSet/>
      <dgm:spPr/>
      <dgm:t>
        <a:bodyPr/>
        <a:lstStyle/>
        <a:p>
          <a:endParaRPr lang="de-DE"/>
        </a:p>
      </dgm:t>
    </dgm:pt>
    <dgm:pt modelId="{EA720FB7-97EA-492D-B418-3CB971A73549}">
      <dgm:prSet phldrT="[Text]" custT="1"/>
      <dgm:spPr/>
      <dgm:t>
        <a:bodyPr/>
        <a:lstStyle/>
        <a:p>
          <a:r>
            <a:rPr lang="de-DE" sz="2000" err="1" smtClean="0"/>
            <a:t>Auxillary</a:t>
          </a:r>
          <a:r>
            <a:rPr lang="de-DE" sz="2000" smtClean="0"/>
            <a:t> variables </a:t>
          </a:r>
          <a:r>
            <a:rPr lang="de-DE" sz="2000" err="1" smtClean="0"/>
            <a:t>and</a:t>
          </a:r>
          <a:r>
            <a:rPr lang="de-DE" sz="2000" smtClean="0"/>
            <a:t> </a:t>
          </a:r>
          <a:r>
            <a:rPr lang="de-DE" sz="2000" err="1" smtClean="0"/>
            <a:t>bounds</a:t>
          </a:r>
          <a:r>
            <a:rPr lang="de-DE" sz="2000" smtClean="0"/>
            <a:t> </a:t>
          </a:r>
          <a:r>
            <a:rPr lang="de-DE" sz="2000" err="1" smtClean="0"/>
            <a:t>calculation</a:t>
          </a:r>
          <a:endParaRPr lang="de-DE" sz="2000"/>
        </a:p>
      </dgm:t>
    </dgm:pt>
    <dgm:pt modelId="{630530B6-EFF9-4FE6-BCF3-1E1607C2F355}" type="parTrans" cxnId="{0C2B4ED8-57BE-4EFB-9A8D-03A8318F9C3E}">
      <dgm:prSet/>
      <dgm:spPr/>
      <dgm:t>
        <a:bodyPr/>
        <a:lstStyle/>
        <a:p>
          <a:endParaRPr lang="de-DE"/>
        </a:p>
      </dgm:t>
    </dgm:pt>
    <dgm:pt modelId="{1BFE8A03-CA21-4654-9B13-B4DAFF44FAD6}" type="sibTrans" cxnId="{0C2B4ED8-57BE-4EFB-9A8D-03A8318F9C3E}">
      <dgm:prSet/>
      <dgm:spPr/>
      <dgm:t>
        <a:bodyPr/>
        <a:lstStyle/>
        <a:p>
          <a:endParaRPr lang="de-DE"/>
        </a:p>
      </dgm:t>
    </dgm:pt>
    <dgm:pt modelId="{3A05459A-2991-439B-ACE2-DEB9AB3E7F64}">
      <dgm:prSet phldrT="[Text]" custT="1"/>
      <dgm:spPr/>
      <dgm:t>
        <a:bodyPr/>
        <a:lstStyle/>
        <a:p>
          <a:r>
            <a:rPr lang="de-DE" sz="2000" err="1" smtClean="0"/>
            <a:t>Append</a:t>
          </a:r>
          <a:r>
            <a:rPr lang="de-DE" sz="2000" smtClean="0"/>
            <a:t>-Mode</a:t>
          </a:r>
          <a:endParaRPr lang="de-DE" sz="2000"/>
        </a:p>
      </dgm:t>
    </dgm:pt>
    <dgm:pt modelId="{12968C3A-5ECA-49B4-9BB1-46B3B5A6981A}" type="sibTrans" cxnId="{1424EA9F-6AF4-4011-B209-3AAE848A0A63}">
      <dgm:prSet/>
      <dgm:spPr/>
      <dgm:t>
        <a:bodyPr/>
        <a:lstStyle/>
        <a:p>
          <a:endParaRPr lang="de-DE"/>
        </a:p>
      </dgm:t>
    </dgm:pt>
    <dgm:pt modelId="{0F376D1B-B2DD-4BA7-B4D1-A801A4FE7678}" type="parTrans" cxnId="{1424EA9F-6AF4-4011-B209-3AAE848A0A63}">
      <dgm:prSet/>
      <dgm:spPr/>
      <dgm:t>
        <a:bodyPr/>
        <a:lstStyle/>
        <a:p>
          <a:endParaRPr lang="de-DE"/>
        </a:p>
      </dgm:t>
    </dgm:pt>
    <dgm:pt modelId="{6D327C14-CD9F-4D01-8F8F-B6352E86849E}" type="pres">
      <dgm:prSet presAssocID="{0194129A-B332-44EF-B0E1-36B0954BB39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0C5C36C5-C496-4462-A030-555EEAB26F3C}" type="pres">
      <dgm:prSet presAssocID="{00931FD6-C61C-4B68-B903-3FD04283F83D}" presName="centerShape" presStyleLbl="node0" presStyleIdx="0" presStyleCnt="1" custScaleX="197321" custScaleY="167730"/>
      <dgm:spPr/>
      <dgm:t>
        <a:bodyPr/>
        <a:lstStyle/>
        <a:p>
          <a:endParaRPr lang="de-DE"/>
        </a:p>
      </dgm:t>
    </dgm:pt>
    <dgm:pt modelId="{9AA324F5-8937-4938-9AD8-9762918BDD0A}" type="pres">
      <dgm:prSet presAssocID="{0D963714-350F-4393-8C59-6367AE47A54B}" presName="parTrans" presStyleLbl="sibTrans2D1" presStyleIdx="0" presStyleCnt="4"/>
      <dgm:spPr/>
      <dgm:t>
        <a:bodyPr/>
        <a:lstStyle/>
        <a:p>
          <a:endParaRPr lang="de-DE"/>
        </a:p>
      </dgm:t>
    </dgm:pt>
    <dgm:pt modelId="{973F3B7C-DD6C-4A0B-AD4B-07A598F4DF1E}" type="pres">
      <dgm:prSet presAssocID="{0D963714-350F-4393-8C59-6367AE47A54B}" presName="connectorText" presStyleLbl="sibTrans2D1" presStyleIdx="0" presStyleCnt="4"/>
      <dgm:spPr/>
      <dgm:t>
        <a:bodyPr/>
        <a:lstStyle/>
        <a:p>
          <a:endParaRPr lang="de-DE"/>
        </a:p>
      </dgm:t>
    </dgm:pt>
    <dgm:pt modelId="{F4BEBCD0-D000-4D30-8622-8E001B7878B1}" type="pres">
      <dgm:prSet presAssocID="{54F74DB5-9E9A-4169-8FFE-6508E85E9AB5}" presName="node" presStyleLbl="node1" presStyleIdx="0" presStyleCnt="4" custRadScaleRad="125013" custRadScaleInc="-13706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D394F58-0E1B-46EA-8124-CDD22175BAA0}" type="pres">
      <dgm:prSet presAssocID="{A02CE5BB-DD09-48B5-B025-8007DFC8A80A}" presName="parTrans" presStyleLbl="sibTrans2D1" presStyleIdx="1" presStyleCnt="4"/>
      <dgm:spPr/>
      <dgm:t>
        <a:bodyPr/>
        <a:lstStyle/>
        <a:p>
          <a:endParaRPr lang="de-DE"/>
        </a:p>
      </dgm:t>
    </dgm:pt>
    <dgm:pt modelId="{90E73B4D-44AE-4209-8876-C4C4D525EE11}" type="pres">
      <dgm:prSet presAssocID="{A02CE5BB-DD09-48B5-B025-8007DFC8A80A}" presName="connectorText" presStyleLbl="sibTrans2D1" presStyleIdx="1" presStyleCnt="4"/>
      <dgm:spPr/>
      <dgm:t>
        <a:bodyPr/>
        <a:lstStyle/>
        <a:p>
          <a:endParaRPr lang="de-DE"/>
        </a:p>
      </dgm:t>
    </dgm:pt>
    <dgm:pt modelId="{B653861A-9A7E-4E2F-AB0B-24340A72D9EE}" type="pres">
      <dgm:prSet presAssocID="{BB042185-0DD7-4DB3-8DCE-C27890ACFA4B}" presName="node" presStyleLbl="node1" presStyleIdx="1" presStyleCnt="4" custRadScaleRad="129600" custRadScaleInc="-7165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721B70C-F462-4C83-8F64-9E20B998C78C}" type="pres">
      <dgm:prSet presAssocID="{0F376D1B-B2DD-4BA7-B4D1-A801A4FE7678}" presName="parTrans" presStyleLbl="sibTrans2D1" presStyleIdx="2" presStyleCnt="4"/>
      <dgm:spPr/>
      <dgm:t>
        <a:bodyPr/>
        <a:lstStyle/>
        <a:p>
          <a:endParaRPr lang="de-DE"/>
        </a:p>
      </dgm:t>
    </dgm:pt>
    <dgm:pt modelId="{1CEC021D-69D3-4552-A678-E3B90B577B55}" type="pres">
      <dgm:prSet presAssocID="{0F376D1B-B2DD-4BA7-B4D1-A801A4FE7678}" presName="connectorText" presStyleLbl="sibTrans2D1" presStyleIdx="2" presStyleCnt="4"/>
      <dgm:spPr/>
      <dgm:t>
        <a:bodyPr/>
        <a:lstStyle/>
        <a:p>
          <a:endParaRPr lang="de-DE"/>
        </a:p>
      </dgm:t>
    </dgm:pt>
    <dgm:pt modelId="{BB777973-AD24-4092-B6FC-9FEE1162D090}" type="pres">
      <dgm:prSet presAssocID="{3A05459A-2991-439B-ACE2-DEB9AB3E7F64}" presName="node" presStyleLbl="node1" presStyleIdx="2" presStyleCnt="4" custRadScaleRad="129814" custRadScaleInc="-15805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1123715-134C-4204-8F13-0DC9246B2782}" type="pres">
      <dgm:prSet presAssocID="{630530B6-EFF9-4FE6-BCF3-1E1607C2F355}" presName="parTrans" presStyleLbl="sibTrans2D1" presStyleIdx="3" presStyleCnt="4"/>
      <dgm:spPr/>
      <dgm:t>
        <a:bodyPr/>
        <a:lstStyle/>
        <a:p>
          <a:endParaRPr lang="de-DE"/>
        </a:p>
      </dgm:t>
    </dgm:pt>
    <dgm:pt modelId="{6C9DBC96-730C-4353-B278-B3CCA185792F}" type="pres">
      <dgm:prSet presAssocID="{630530B6-EFF9-4FE6-BCF3-1E1607C2F355}" presName="connectorText" presStyleLbl="sibTrans2D1" presStyleIdx="3" presStyleCnt="4"/>
      <dgm:spPr/>
      <dgm:t>
        <a:bodyPr/>
        <a:lstStyle/>
        <a:p>
          <a:endParaRPr lang="de-DE"/>
        </a:p>
      </dgm:t>
    </dgm:pt>
    <dgm:pt modelId="{2D600D64-1C62-434C-8122-1F82270B7393}" type="pres">
      <dgm:prSet presAssocID="{EA720FB7-97EA-492D-B418-3CB971A73549}" presName="node" presStyleLbl="node1" presStyleIdx="3" presStyleCnt="4" custScaleX="118568" custScaleY="98629" custRadScaleRad="126125" custRadScaleInc="-3291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30CF055C-E38F-426E-B2B5-E90AAED8EEA0}" type="presOf" srcId="{A02CE5BB-DD09-48B5-B025-8007DFC8A80A}" destId="{DD394F58-0E1B-46EA-8124-CDD22175BAA0}" srcOrd="0" destOrd="0" presId="urn:microsoft.com/office/officeart/2005/8/layout/radial5"/>
    <dgm:cxn modelId="{0398D8F9-BE71-4566-82D0-E6278E30A631}" type="presOf" srcId="{EA720FB7-97EA-492D-B418-3CB971A73549}" destId="{2D600D64-1C62-434C-8122-1F82270B7393}" srcOrd="0" destOrd="0" presId="urn:microsoft.com/office/officeart/2005/8/layout/radial5"/>
    <dgm:cxn modelId="{3F1B177C-5FB7-4C70-B066-9759B215A119}" srcId="{0194129A-B332-44EF-B0E1-36B0954BB39B}" destId="{00931FD6-C61C-4B68-B903-3FD04283F83D}" srcOrd="0" destOrd="0" parTransId="{3A18B5BF-B169-44D1-81E1-073189146708}" sibTransId="{CE7C1D2D-A7C7-4878-9D73-FC63D1E94BE6}"/>
    <dgm:cxn modelId="{A11D1C3B-F520-4146-94CA-2A4D9C49F121}" type="presOf" srcId="{00931FD6-C61C-4B68-B903-3FD04283F83D}" destId="{0C5C36C5-C496-4462-A030-555EEAB26F3C}" srcOrd="0" destOrd="0" presId="urn:microsoft.com/office/officeart/2005/8/layout/radial5"/>
    <dgm:cxn modelId="{8F6FDEDC-4BC1-4B5C-892C-1FA672AD96D8}" type="presOf" srcId="{54F74DB5-9E9A-4169-8FFE-6508E85E9AB5}" destId="{F4BEBCD0-D000-4D30-8622-8E001B7878B1}" srcOrd="0" destOrd="0" presId="urn:microsoft.com/office/officeart/2005/8/layout/radial5"/>
    <dgm:cxn modelId="{1424EA9F-6AF4-4011-B209-3AAE848A0A63}" srcId="{00931FD6-C61C-4B68-B903-3FD04283F83D}" destId="{3A05459A-2991-439B-ACE2-DEB9AB3E7F64}" srcOrd="2" destOrd="0" parTransId="{0F376D1B-B2DD-4BA7-B4D1-A801A4FE7678}" sibTransId="{12968C3A-5ECA-49B4-9BB1-46B3B5A6981A}"/>
    <dgm:cxn modelId="{B7AAC60A-CDC2-4EE8-B15F-0BB35A081007}" type="presOf" srcId="{630530B6-EFF9-4FE6-BCF3-1E1607C2F355}" destId="{6C9DBC96-730C-4353-B278-B3CCA185792F}" srcOrd="1" destOrd="0" presId="urn:microsoft.com/office/officeart/2005/8/layout/radial5"/>
    <dgm:cxn modelId="{7D5E2B0E-0D8C-4464-A747-E571570115F4}" type="presOf" srcId="{A02CE5BB-DD09-48B5-B025-8007DFC8A80A}" destId="{90E73B4D-44AE-4209-8876-C4C4D525EE11}" srcOrd="1" destOrd="0" presId="urn:microsoft.com/office/officeart/2005/8/layout/radial5"/>
    <dgm:cxn modelId="{F25B561B-A244-42A5-BFA4-92429506A257}" type="presOf" srcId="{3A05459A-2991-439B-ACE2-DEB9AB3E7F64}" destId="{BB777973-AD24-4092-B6FC-9FEE1162D090}" srcOrd="0" destOrd="0" presId="urn:microsoft.com/office/officeart/2005/8/layout/radial5"/>
    <dgm:cxn modelId="{A6525C67-5B14-433B-9F6A-35FCEED6182C}" type="presOf" srcId="{0D963714-350F-4393-8C59-6367AE47A54B}" destId="{973F3B7C-DD6C-4A0B-AD4B-07A598F4DF1E}" srcOrd="1" destOrd="0" presId="urn:microsoft.com/office/officeart/2005/8/layout/radial5"/>
    <dgm:cxn modelId="{C738D182-892E-4D6C-BCAA-F4026CEEF26C}" srcId="{00931FD6-C61C-4B68-B903-3FD04283F83D}" destId="{BB042185-0DD7-4DB3-8DCE-C27890ACFA4B}" srcOrd="1" destOrd="0" parTransId="{A02CE5BB-DD09-48B5-B025-8007DFC8A80A}" sibTransId="{56750AE4-F4F5-4274-A1D4-B0F5270B5418}"/>
    <dgm:cxn modelId="{F4537202-F3E1-4796-9075-3929073683F7}" type="presOf" srcId="{0F376D1B-B2DD-4BA7-B4D1-A801A4FE7678}" destId="{4721B70C-F462-4C83-8F64-9E20B998C78C}" srcOrd="0" destOrd="0" presId="urn:microsoft.com/office/officeart/2005/8/layout/radial5"/>
    <dgm:cxn modelId="{75FE6FE8-530C-48FA-A205-92B574B52D2A}" srcId="{00931FD6-C61C-4B68-B903-3FD04283F83D}" destId="{54F74DB5-9E9A-4169-8FFE-6508E85E9AB5}" srcOrd="0" destOrd="0" parTransId="{0D963714-350F-4393-8C59-6367AE47A54B}" sibTransId="{C8ABE2C5-3B37-4A1C-B03C-EFFA7C843ADD}"/>
    <dgm:cxn modelId="{E9A53EF5-C3A2-4054-8717-0DDA20194380}" type="presOf" srcId="{0F376D1B-B2DD-4BA7-B4D1-A801A4FE7678}" destId="{1CEC021D-69D3-4552-A678-E3B90B577B55}" srcOrd="1" destOrd="0" presId="urn:microsoft.com/office/officeart/2005/8/layout/radial5"/>
    <dgm:cxn modelId="{0C2B4ED8-57BE-4EFB-9A8D-03A8318F9C3E}" srcId="{00931FD6-C61C-4B68-B903-3FD04283F83D}" destId="{EA720FB7-97EA-492D-B418-3CB971A73549}" srcOrd="3" destOrd="0" parTransId="{630530B6-EFF9-4FE6-BCF3-1E1607C2F355}" sibTransId="{1BFE8A03-CA21-4654-9B13-B4DAFF44FAD6}"/>
    <dgm:cxn modelId="{329C8ED4-BDCB-47A9-9890-CA04C33CE76E}" type="presOf" srcId="{0D963714-350F-4393-8C59-6367AE47A54B}" destId="{9AA324F5-8937-4938-9AD8-9762918BDD0A}" srcOrd="0" destOrd="0" presId="urn:microsoft.com/office/officeart/2005/8/layout/radial5"/>
    <dgm:cxn modelId="{F17EE849-690B-4355-98E8-91323BC856B5}" type="presOf" srcId="{BB042185-0DD7-4DB3-8DCE-C27890ACFA4B}" destId="{B653861A-9A7E-4E2F-AB0B-24340A72D9EE}" srcOrd="0" destOrd="0" presId="urn:microsoft.com/office/officeart/2005/8/layout/radial5"/>
    <dgm:cxn modelId="{09D28649-C55D-494D-8861-CE6041DD6755}" type="presOf" srcId="{0194129A-B332-44EF-B0E1-36B0954BB39B}" destId="{6D327C14-CD9F-4D01-8F8F-B6352E86849E}" srcOrd="0" destOrd="0" presId="urn:microsoft.com/office/officeart/2005/8/layout/radial5"/>
    <dgm:cxn modelId="{1D71EBD3-5521-46B9-A0A6-A133194215AE}" type="presOf" srcId="{630530B6-EFF9-4FE6-BCF3-1E1607C2F355}" destId="{E1123715-134C-4204-8F13-0DC9246B2782}" srcOrd="0" destOrd="0" presId="urn:microsoft.com/office/officeart/2005/8/layout/radial5"/>
    <dgm:cxn modelId="{5500F31F-9D56-4A9E-8AB0-E75723480EE4}" type="presParOf" srcId="{6D327C14-CD9F-4D01-8F8F-B6352E86849E}" destId="{0C5C36C5-C496-4462-A030-555EEAB26F3C}" srcOrd="0" destOrd="0" presId="urn:microsoft.com/office/officeart/2005/8/layout/radial5"/>
    <dgm:cxn modelId="{54E7FA46-2705-4E75-A28B-84225312B205}" type="presParOf" srcId="{6D327C14-CD9F-4D01-8F8F-B6352E86849E}" destId="{9AA324F5-8937-4938-9AD8-9762918BDD0A}" srcOrd="1" destOrd="0" presId="urn:microsoft.com/office/officeart/2005/8/layout/radial5"/>
    <dgm:cxn modelId="{CAE77F56-797B-4CEB-9C0E-3F5F53818784}" type="presParOf" srcId="{9AA324F5-8937-4938-9AD8-9762918BDD0A}" destId="{973F3B7C-DD6C-4A0B-AD4B-07A598F4DF1E}" srcOrd="0" destOrd="0" presId="urn:microsoft.com/office/officeart/2005/8/layout/radial5"/>
    <dgm:cxn modelId="{149A0CC9-17DE-43CE-87DC-8E19CAA4F9D3}" type="presParOf" srcId="{6D327C14-CD9F-4D01-8F8F-B6352E86849E}" destId="{F4BEBCD0-D000-4D30-8622-8E001B7878B1}" srcOrd="2" destOrd="0" presId="urn:microsoft.com/office/officeart/2005/8/layout/radial5"/>
    <dgm:cxn modelId="{DE626830-99AE-47DF-9405-DCB431E72D4A}" type="presParOf" srcId="{6D327C14-CD9F-4D01-8F8F-B6352E86849E}" destId="{DD394F58-0E1B-46EA-8124-CDD22175BAA0}" srcOrd="3" destOrd="0" presId="urn:microsoft.com/office/officeart/2005/8/layout/radial5"/>
    <dgm:cxn modelId="{068B6EBA-B080-400E-818C-767B8822E926}" type="presParOf" srcId="{DD394F58-0E1B-46EA-8124-CDD22175BAA0}" destId="{90E73B4D-44AE-4209-8876-C4C4D525EE11}" srcOrd="0" destOrd="0" presId="urn:microsoft.com/office/officeart/2005/8/layout/radial5"/>
    <dgm:cxn modelId="{37ACC456-D2C9-4CC2-A7A2-D15A972345FF}" type="presParOf" srcId="{6D327C14-CD9F-4D01-8F8F-B6352E86849E}" destId="{B653861A-9A7E-4E2F-AB0B-24340A72D9EE}" srcOrd="4" destOrd="0" presId="urn:microsoft.com/office/officeart/2005/8/layout/radial5"/>
    <dgm:cxn modelId="{5D7FBFA5-0F9C-4FFD-A941-12F72FA59C62}" type="presParOf" srcId="{6D327C14-CD9F-4D01-8F8F-B6352E86849E}" destId="{4721B70C-F462-4C83-8F64-9E20B998C78C}" srcOrd="5" destOrd="0" presId="urn:microsoft.com/office/officeart/2005/8/layout/radial5"/>
    <dgm:cxn modelId="{AD8E4F8D-E797-4792-8673-DE09137FFD63}" type="presParOf" srcId="{4721B70C-F462-4C83-8F64-9E20B998C78C}" destId="{1CEC021D-69D3-4552-A678-E3B90B577B55}" srcOrd="0" destOrd="0" presId="urn:microsoft.com/office/officeart/2005/8/layout/radial5"/>
    <dgm:cxn modelId="{FA3F7F0B-F771-4114-97E3-6E750AA9E166}" type="presParOf" srcId="{6D327C14-CD9F-4D01-8F8F-B6352E86849E}" destId="{BB777973-AD24-4092-B6FC-9FEE1162D090}" srcOrd="6" destOrd="0" presId="urn:microsoft.com/office/officeart/2005/8/layout/radial5"/>
    <dgm:cxn modelId="{F4C688F6-FD4D-4F88-A236-633C73CDCA09}" type="presParOf" srcId="{6D327C14-CD9F-4D01-8F8F-B6352E86849E}" destId="{E1123715-134C-4204-8F13-0DC9246B2782}" srcOrd="7" destOrd="0" presId="urn:microsoft.com/office/officeart/2005/8/layout/radial5"/>
    <dgm:cxn modelId="{4D60E61D-0717-4331-9494-D8436626F7CA}" type="presParOf" srcId="{E1123715-134C-4204-8F13-0DC9246B2782}" destId="{6C9DBC96-730C-4353-B278-B3CCA185792F}" srcOrd="0" destOrd="0" presId="urn:microsoft.com/office/officeart/2005/8/layout/radial5"/>
    <dgm:cxn modelId="{91815AAB-4FC3-46EC-A167-8BFDD51CA974}" type="presParOf" srcId="{6D327C14-CD9F-4D01-8F8F-B6352E86849E}" destId="{2D600D64-1C62-434C-8122-1F82270B7393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6EB8DD-F61B-4F23-8A98-50B40F3FED50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A5511F-4C44-4985-ADE1-EFD94894E6E4}">
      <dgm:prSet phldrT="[Text]"/>
      <dgm:spPr/>
      <dgm:t>
        <a:bodyPr/>
        <a:lstStyle/>
        <a:p>
          <a:r>
            <a:rPr lang="de-DE" dirty="0" smtClean="0"/>
            <a:t>The </a:t>
          </a:r>
          <a:r>
            <a:rPr lang="de-DE" dirty="0" err="1" smtClean="0"/>
            <a:t>mapping</a:t>
          </a:r>
          <a:r>
            <a:rPr lang="de-DE" dirty="0" smtClean="0"/>
            <a:t> </a:t>
          </a:r>
          <a:r>
            <a:rPr lang="de-DE" dirty="0" err="1" smtClean="0"/>
            <a:t>table</a:t>
          </a:r>
          <a:r>
            <a:rPr lang="de-DE" dirty="0" smtClean="0"/>
            <a:t> </a:t>
          </a:r>
          <a:r>
            <a:rPr lang="de-DE" dirty="0" err="1" smtClean="0"/>
            <a:t>is</a:t>
          </a:r>
          <a:r>
            <a:rPr lang="de-DE" dirty="0" smtClean="0"/>
            <a:t> </a:t>
          </a:r>
          <a:r>
            <a:rPr lang="de-DE" dirty="0" err="1" smtClean="0"/>
            <a:t>read</a:t>
          </a:r>
          <a:r>
            <a:rPr lang="de-DE" dirty="0" smtClean="0"/>
            <a:t> in </a:t>
          </a:r>
          <a:r>
            <a:rPr lang="de-DE" dirty="0" err="1" smtClean="0"/>
            <a:t>line</a:t>
          </a:r>
          <a:r>
            <a:rPr lang="de-DE" dirty="0" smtClean="0"/>
            <a:t> </a:t>
          </a:r>
          <a:r>
            <a:rPr lang="de-DE" dirty="0" err="1" smtClean="0"/>
            <a:t>by</a:t>
          </a:r>
          <a:r>
            <a:rPr lang="de-DE" dirty="0" smtClean="0"/>
            <a:t> </a:t>
          </a:r>
          <a:r>
            <a:rPr lang="de-DE" dirty="0" err="1" smtClean="0"/>
            <a:t>line</a:t>
          </a:r>
          <a:endParaRPr lang="en-US" dirty="0"/>
        </a:p>
      </dgm:t>
    </dgm:pt>
    <dgm:pt modelId="{43687BD8-744B-4D8E-B3BE-6C985F7F912C}" type="parTrans" cxnId="{7FDF1932-E89F-4EEE-BF59-1421F25FC3CF}">
      <dgm:prSet/>
      <dgm:spPr/>
      <dgm:t>
        <a:bodyPr/>
        <a:lstStyle/>
        <a:p>
          <a:endParaRPr lang="en-US"/>
        </a:p>
      </dgm:t>
    </dgm:pt>
    <dgm:pt modelId="{E655F352-E0BB-43F9-920F-77F529093AB4}" type="sibTrans" cxnId="{7FDF1932-E89F-4EEE-BF59-1421F25FC3CF}">
      <dgm:prSet/>
      <dgm:spPr/>
      <dgm:t>
        <a:bodyPr/>
        <a:lstStyle/>
        <a:p>
          <a:endParaRPr lang="en-US"/>
        </a:p>
      </dgm:t>
    </dgm:pt>
    <dgm:pt modelId="{4ACEC3DD-73F8-45BB-849E-709551A2425C}">
      <dgm:prSet phldrT="[Text]"/>
      <dgm:spPr>
        <a:solidFill>
          <a:srgbClr val="00B050"/>
        </a:solidFill>
      </dgm:spPr>
      <dgm:t>
        <a:bodyPr/>
        <a:lstStyle/>
        <a:p>
          <a:r>
            <a:rPr lang="de-DE" dirty="0" smtClean="0"/>
            <a:t>Line </a:t>
          </a:r>
          <a:r>
            <a:rPr lang="de-DE" dirty="0" err="1" smtClean="0"/>
            <a:t>which</a:t>
          </a:r>
          <a:r>
            <a:rPr lang="de-DE" dirty="0" smtClean="0"/>
            <a:t> </a:t>
          </a:r>
          <a:r>
            <a:rPr lang="de-DE" dirty="0" err="1" smtClean="0"/>
            <a:t>contains</a:t>
          </a:r>
          <a:r>
            <a:rPr lang="de-DE" dirty="0" smtClean="0"/>
            <a:t> a </a:t>
          </a:r>
          <a:r>
            <a:rPr lang="de-DE" dirty="0" err="1" smtClean="0"/>
            <a:t>matching</a:t>
          </a:r>
          <a:r>
            <a:rPr lang="de-DE" dirty="0" smtClean="0"/>
            <a:t> </a:t>
          </a:r>
          <a:r>
            <a:rPr lang="de-DE" dirty="0" err="1" smtClean="0">
              <a:latin typeface="Courier" pitchFamily="49" charset="0"/>
            </a:rPr>
            <a:t>cmor_name</a:t>
          </a:r>
          <a:r>
            <a:rPr lang="de-DE" dirty="0" smtClean="0"/>
            <a:t> </a:t>
          </a:r>
          <a:r>
            <a:rPr lang="de-DE" dirty="0" err="1" smtClean="0"/>
            <a:t>is</a:t>
          </a:r>
          <a:r>
            <a:rPr lang="de-DE" dirty="0" smtClean="0"/>
            <a:t> </a:t>
          </a:r>
          <a:r>
            <a:rPr lang="de-DE" dirty="0" err="1" smtClean="0"/>
            <a:t>identified</a:t>
          </a:r>
          <a:endParaRPr lang="en-US" dirty="0"/>
        </a:p>
      </dgm:t>
    </dgm:pt>
    <dgm:pt modelId="{FF78B58D-B785-4566-ABD2-AA9D9D3CF4FB}" type="parTrans" cxnId="{7040838C-2246-43BB-96B0-B5B3E973F55E}">
      <dgm:prSet/>
      <dgm:spPr/>
      <dgm:t>
        <a:bodyPr/>
        <a:lstStyle/>
        <a:p>
          <a:endParaRPr lang="en-US"/>
        </a:p>
      </dgm:t>
    </dgm:pt>
    <dgm:pt modelId="{1054A06A-CE23-4D92-8FCA-2831F2DF5814}" type="sibTrans" cxnId="{7040838C-2246-43BB-96B0-B5B3E973F55E}">
      <dgm:prSet/>
      <dgm:spPr/>
      <dgm:t>
        <a:bodyPr/>
        <a:lstStyle/>
        <a:p>
          <a:endParaRPr lang="en-US"/>
        </a:p>
      </dgm:t>
    </dgm:pt>
    <dgm:pt modelId="{6E04AF33-F94B-41B9-9B26-6D8208E26C66}">
      <dgm:prSet phldrT="[Text]"/>
      <dgm:spPr>
        <a:solidFill>
          <a:srgbClr val="FF0000"/>
        </a:solidFill>
      </dgm:spPr>
      <dgm:t>
        <a:bodyPr/>
        <a:lstStyle/>
        <a:p>
          <a:r>
            <a:rPr lang="de-DE" dirty="0" smtClean="0"/>
            <a:t>Line </a:t>
          </a:r>
          <a:r>
            <a:rPr lang="de-DE" dirty="0" err="1" smtClean="0"/>
            <a:t>which</a:t>
          </a:r>
          <a:r>
            <a:rPr lang="de-DE" dirty="0" smtClean="0"/>
            <a:t> </a:t>
          </a:r>
          <a:r>
            <a:rPr lang="de-DE" dirty="0" err="1" smtClean="0"/>
            <a:t>contains</a:t>
          </a:r>
          <a:r>
            <a:rPr lang="de-DE" dirty="0" smtClean="0"/>
            <a:t> a </a:t>
          </a:r>
          <a:r>
            <a:rPr lang="de-DE" dirty="0" err="1" smtClean="0"/>
            <a:t>matching</a:t>
          </a:r>
          <a:r>
            <a:rPr lang="de-DE" dirty="0" smtClean="0"/>
            <a:t> </a:t>
          </a:r>
          <a:r>
            <a:rPr lang="de-DE" dirty="0" err="1" smtClean="0">
              <a:latin typeface="Courier" pitchFamily="49" charset="0"/>
            </a:rPr>
            <a:t>name</a:t>
          </a:r>
          <a:r>
            <a:rPr lang="de-DE" dirty="0" smtClean="0"/>
            <a:t> </a:t>
          </a:r>
          <a:r>
            <a:rPr lang="de-DE" dirty="0" err="1" smtClean="0"/>
            <a:t>or</a:t>
          </a:r>
          <a:r>
            <a:rPr lang="de-DE" dirty="0" smtClean="0"/>
            <a:t> </a:t>
          </a:r>
          <a:r>
            <a:rPr lang="de-DE" dirty="0" err="1" smtClean="0">
              <a:latin typeface="Courier" pitchFamily="49" charset="0"/>
            </a:rPr>
            <a:t>code</a:t>
          </a:r>
          <a:r>
            <a:rPr lang="de-DE" dirty="0" smtClean="0"/>
            <a:t> </a:t>
          </a:r>
          <a:r>
            <a:rPr lang="de-DE" dirty="0" err="1" smtClean="0"/>
            <a:t>is</a:t>
          </a:r>
          <a:r>
            <a:rPr lang="de-DE" dirty="0" smtClean="0"/>
            <a:t> </a:t>
          </a:r>
          <a:r>
            <a:rPr lang="de-DE" dirty="0" err="1" smtClean="0"/>
            <a:t>identified</a:t>
          </a:r>
          <a:endParaRPr lang="en-US" dirty="0"/>
        </a:p>
      </dgm:t>
    </dgm:pt>
    <dgm:pt modelId="{4C770DF7-A397-4051-8AB6-67DA5AEC98F9}" type="parTrans" cxnId="{A83488E9-2A6B-4AA2-8346-0AC85E7C232F}">
      <dgm:prSet/>
      <dgm:spPr/>
      <dgm:t>
        <a:bodyPr/>
        <a:lstStyle/>
        <a:p>
          <a:endParaRPr lang="en-US"/>
        </a:p>
      </dgm:t>
    </dgm:pt>
    <dgm:pt modelId="{684ADAF0-B1CF-4262-B7B1-BBCEBC5F683E}" type="sibTrans" cxnId="{A83488E9-2A6B-4AA2-8346-0AC85E7C232F}">
      <dgm:prSet/>
      <dgm:spPr/>
      <dgm:t>
        <a:bodyPr/>
        <a:lstStyle/>
        <a:p>
          <a:endParaRPr lang="en-US"/>
        </a:p>
      </dgm:t>
    </dgm:pt>
    <dgm:pt modelId="{9E918B28-FA07-4315-B0F4-13B668E497AE}">
      <dgm:prSet phldrT="[Text]"/>
      <dgm:spPr>
        <a:solidFill>
          <a:srgbClr val="00B050"/>
        </a:solidFill>
      </dgm:spPr>
      <dgm:t>
        <a:bodyPr/>
        <a:lstStyle/>
        <a:p>
          <a:r>
            <a:rPr lang="de-DE" dirty="0" err="1" smtClean="0"/>
            <a:t>If</a:t>
          </a:r>
          <a:r>
            <a:rPr lang="de-DE" dirty="0" smtClean="0"/>
            <a:t> </a:t>
          </a:r>
          <a:r>
            <a:rPr lang="de-DE" dirty="0" err="1" smtClean="0"/>
            <a:t>matches</a:t>
          </a:r>
          <a:r>
            <a:rPr lang="de-DE" dirty="0" smtClean="0"/>
            <a:t> </a:t>
          </a:r>
          <a:r>
            <a:rPr lang="de-DE" dirty="0" err="1" smtClean="0"/>
            <a:t>with</a:t>
          </a:r>
          <a:r>
            <a:rPr lang="de-DE" dirty="0" smtClean="0"/>
            <a:t> </a:t>
          </a:r>
          <a:r>
            <a:rPr lang="de-DE" dirty="0" err="1" smtClean="0"/>
            <a:t>parameter</a:t>
          </a:r>
          <a:r>
            <a:rPr lang="de-DE" dirty="0" smtClean="0"/>
            <a:t> </a:t>
          </a:r>
          <a:r>
            <a:rPr lang="de-DE" dirty="0" err="1" smtClean="0"/>
            <a:t>one</a:t>
          </a:r>
          <a:r>
            <a:rPr lang="de-DE" dirty="0" smtClean="0"/>
            <a:t>, </a:t>
          </a:r>
          <a:r>
            <a:rPr lang="de-DE" dirty="0" err="1" smtClean="0"/>
            <a:t>line</a:t>
          </a:r>
          <a:r>
            <a:rPr lang="de-DE" dirty="0" smtClean="0"/>
            <a:t> </a:t>
          </a:r>
          <a:r>
            <a:rPr lang="de-DE" dirty="0" err="1" smtClean="0"/>
            <a:t>is</a:t>
          </a:r>
          <a:r>
            <a:rPr lang="de-DE" dirty="0" smtClean="0"/>
            <a:t> </a:t>
          </a:r>
          <a:r>
            <a:rPr lang="de-DE" dirty="0" err="1" smtClean="0"/>
            <a:t>applied</a:t>
          </a:r>
          <a:r>
            <a:rPr lang="de-DE" dirty="0" smtClean="0"/>
            <a:t>. Else, </a:t>
          </a:r>
          <a:r>
            <a:rPr lang="de-DE" dirty="0" err="1" smtClean="0"/>
            <a:t>it</a:t>
          </a:r>
          <a:r>
            <a:rPr lang="de-DE" dirty="0" smtClean="0"/>
            <a:t> </a:t>
          </a:r>
          <a:r>
            <a:rPr lang="de-DE" dirty="0" err="1" smtClean="0"/>
            <a:t>is</a:t>
          </a:r>
          <a:r>
            <a:rPr lang="de-DE" dirty="0" smtClean="0"/>
            <a:t> </a:t>
          </a:r>
          <a:r>
            <a:rPr lang="de-DE" dirty="0" err="1" smtClean="0"/>
            <a:t>denied</a:t>
          </a:r>
          <a:r>
            <a:rPr lang="de-DE" dirty="0" smtClean="0"/>
            <a:t>.</a:t>
          </a:r>
          <a:endParaRPr lang="en-US" dirty="0"/>
        </a:p>
      </dgm:t>
    </dgm:pt>
    <dgm:pt modelId="{3DA407A9-9021-438A-93F9-057B6C02B3D4}" type="parTrans" cxnId="{7E2F046A-BB08-47E7-B259-0A5CC67EB888}">
      <dgm:prSet/>
      <dgm:spPr/>
      <dgm:t>
        <a:bodyPr/>
        <a:lstStyle/>
        <a:p>
          <a:endParaRPr lang="en-US"/>
        </a:p>
      </dgm:t>
    </dgm:pt>
    <dgm:pt modelId="{22DBFE6F-78E4-4E9A-9B49-4BCAA036219E}" type="sibTrans" cxnId="{7E2F046A-BB08-47E7-B259-0A5CC67EB888}">
      <dgm:prSet/>
      <dgm:spPr/>
      <dgm:t>
        <a:bodyPr/>
        <a:lstStyle/>
        <a:p>
          <a:endParaRPr lang="en-US"/>
        </a:p>
      </dgm:t>
    </dgm:pt>
    <dgm:pt modelId="{1221149D-4169-417D-BEE6-6097D5919C08}">
      <dgm:prSet phldrT="[Text]"/>
      <dgm:spPr>
        <a:solidFill>
          <a:srgbClr val="FF0000"/>
        </a:solidFill>
      </dgm:spPr>
      <dgm:t>
        <a:bodyPr/>
        <a:lstStyle/>
        <a:p>
          <a:r>
            <a:rPr lang="de-DE" dirty="0" smtClean="0"/>
            <a:t>Line </a:t>
          </a:r>
          <a:r>
            <a:rPr lang="de-DE" dirty="0" err="1" smtClean="0"/>
            <a:t>is</a:t>
          </a:r>
          <a:r>
            <a:rPr lang="de-DE" dirty="0" smtClean="0"/>
            <a:t> </a:t>
          </a:r>
          <a:r>
            <a:rPr lang="de-DE" dirty="0" err="1" smtClean="0"/>
            <a:t>saved</a:t>
          </a:r>
          <a:r>
            <a:rPr lang="de-DE" dirty="0" smtClean="0"/>
            <a:t>, </a:t>
          </a:r>
          <a:r>
            <a:rPr lang="de-DE" dirty="0" err="1" smtClean="0"/>
            <a:t>others</a:t>
          </a:r>
          <a:r>
            <a:rPr lang="de-DE" dirty="0" smtClean="0"/>
            <a:t> </a:t>
          </a:r>
          <a:r>
            <a:rPr lang="de-DE" dirty="0" err="1" smtClean="0"/>
            <a:t>are</a:t>
          </a:r>
          <a:r>
            <a:rPr lang="de-DE" dirty="0" smtClean="0"/>
            <a:t> </a:t>
          </a:r>
          <a:r>
            <a:rPr lang="de-DE" dirty="0" err="1" smtClean="0"/>
            <a:t>tested</a:t>
          </a:r>
          <a:r>
            <a:rPr lang="de-DE" dirty="0" smtClean="0"/>
            <a:t>. The last </a:t>
          </a:r>
          <a:r>
            <a:rPr lang="de-DE" dirty="0" err="1" smtClean="0"/>
            <a:t>line</a:t>
          </a:r>
          <a:r>
            <a:rPr lang="de-DE" dirty="0" smtClean="0"/>
            <a:t> </a:t>
          </a:r>
          <a:r>
            <a:rPr lang="de-DE" dirty="0" err="1" smtClean="0"/>
            <a:t>with</a:t>
          </a:r>
          <a:r>
            <a:rPr lang="de-DE" dirty="0" smtClean="0"/>
            <a:t> </a:t>
          </a:r>
          <a:r>
            <a:rPr lang="de-DE" dirty="0" err="1" smtClean="0"/>
            <a:t>matching</a:t>
          </a:r>
          <a:r>
            <a:rPr lang="de-DE" dirty="0" smtClean="0"/>
            <a:t> </a:t>
          </a:r>
          <a:r>
            <a:rPr lang="de-DE" dirty="0" err="1" smtClean="0">
              <a:latin typeface="Courier" pitchFamily="49" charset="0"/>
            </a:rPr>
            <a:t>cmor_name</a:t>
          </a:r>
          <a:r>
            <a:rPr lang="de-DE" dirty="0" smtClean="0"/>
            <a:t> </a:t>
          </a:r>
          <a:r>
            <a:rPr lang="de-DE" dirty="0" err="1" smtClean="0"/>
            <a:t>is</a:t>
          </a:r>
          <a:r>
            <a:rPr lang="de-DE" dirty="0" smtClean="0"/>
            <a:t> </a:t>
          </a:r>
          <a:r>
            <a:rPr lang="de-DE" dirty="0" err="1" smtClean="0"/>
            <a:t>applied</a:t>
          </a:r>
          <a:r>
            <a:rPr lang="de-DE" dirty="0" smtClean="0"/>
            <a:t>.</a:t>
          </a:r>
          <a:endParaRPr lang="en-US" dirty="0"/>
        </a:p>
      </dgm:t>
    </dgm:pt>
    <dgm:pt modelId="{B8184A74-CD3B-438F-B5C4-1EBBE28794A9}" type="parTrans" cxnId="{4E66523D-5749-4B1A-81BC-D0446C82E533}">
      <dgm:prSet/>
      <dgm:spPr/>
      <dgm:t>
        <a:bodyPr/>
        <a:lstStyle/>
        <a:p>
          <a:endParaRPr lang="en-US"/>
        </a:p>
      </dgm:t>
    </dgm:pt>
    <dgm:pt modelId="{E53AA15A-95FF-4E6E-B893-DEF9745D2DA4}" type="sibTrans" cxnId="{4E66523D-5749-4B1A-81BC-D0446C82E533}">
      <dgm:prSet/>
      <dgm:spPr/>
      <dgm:t>
        <a:bodyPr/>
        <a:lstStyle/>
        <a:p>
          <a:endParaRPr lang="en-US"/>
        </a:p>
      </dgm:t>
    </dgm:pt>
    <dgm:pt modelId="{3BE34932-4BD5-4D56-9386-DCB54288CE60}">
      <dgm:prSet phldrT="[Text]"/>
      <dgm:spPr/>
      <dgm:t>
        <a:bodyPr/>
        <a:lstStyle/>
        <a:p>
          <a:r>
            <a:rPr lang="de-DE" dirty="0" err="1" smtClean="0">
              <a:latin typeface="Courier" pitchFamily="49" charset="0"/>
            </a:rPr>
            <a:t>cmor_name</a:t>
          </a:r>
          <a:r>
            <a:rPr lang="de-DE" dirty="0" smtClean="0"/>
            <a:t> </a:t>
          </a:r>
          <a:r>
            <a:rPr lang="de-DE" dirty="0" err="1" smtClean="0"/>
            <a:t>is</a:t>
          </a:r>
          <a:r>
            <a:rPr lang="de-DE" dirty="0" smtClean="0"/>
            <a:t> </a:t>
          </a:r>
          <a:r>
            <a:rPr lang="de-DE" dirty="0" err="1" smtClean="0"/>
            <a:t>specified</a:t>
          </a:r>
          <a:r>
            <a:rPr lang="de-DE" dirty="0" smtClean="0"/>
            <a:t> in </a:t>
          </a:r>
          <a:r>
            <a:rPr lang="de-DE" dirty="0" err="1" smtClean="0"/>
            <a:t>the</a:t>
          </a:r>
          <a:r>
            <a:rPr lang="de-DE" dirty="0" smtClean="0"/>
            <a:t> </a:t>
          </a:r>
          <a:r>
            <a:rPr lang="de-DE" dirty="0" err="1" smtClean="0"/>
            <a:t>command</a:t>
          </a:r>
          <a:r>
            <a:rPr lang="de-DE" dirty="0" smtClean="0"/>
            <a:t> </a:t>
          </a:r>
          <a:r>
            <a:rPr lang="de-DE" dirty="0" err="1" smtClean="0"/>
            <a:t>line</a:t>
          </a:r>
          <a:r>
            <a:rPr lang="de-DE" dirty="0" smtClean="0"/>
            <a:t>?</a:t>
          </a:r>
          <a:endParaRPr lang="en-US" dirty="0"/>
        </a:p>
      </dgm:t>
    </dgm:pt>
    <dgm:pt modelId="{E2871771-3861-47F0-9260-9CAFB1978688}" type="parTrans" cxnId="{43604FB6-38DF-46FF-B27A-BC3DB236BA75}">
      <dgm:prSet/>
      <dgm:spPr/>
      <dgm:t>
        <a:bodyPr/>
        <a:lstStyle/>
        <a:p>
          <a:endParaRPr lang="en-US"/>
        </a:p>
      </dgm:t>
    </dgm:pt>
    <dgm:pt modelId="{F2773F4A-3ADE-4441-901A-6D913C144C90}" type="sibTrans" cxnId="{43604FB6-38DF-46FF-B27A-BC3DB236BA75}">
      <dgm:prSet/>
      <dgm:spPr/>
      <dgm:t>
        <a:bodyPr/>
        <a:lstStyle/>
        <a:p>
          <a:endParaRPr lang="en-US"/>
        </a:p>
      </dgm:t>
    </dgm:pt>
    <dgm:pt modelId="{FD668123-4D56-465A-8332-F92742439598}">
      <dgm:prSet phldrT="[Text]"/>
      <dgm:spPr/>
      <dgm:t>
        <a:bodyPr/>
        <a:lstStyle/>
        <a:p>
          <a:r>
            <a:rPr lang="de-DE" dirty="0" err="1" smtClean="0">
              <a:latin typeface="Courier" pitchFamily="49" charset="0"/>
            </a:rPr>
            <a:t>project_mip_table</a:t>
          </a:r>
          <a:r>
            <a:rPr lang="de-DE" dirty="0" smtClean="0"/>
            <a:t> in </a:t>
          </a:r>
          <a:r>
            <a:rPr lang="de-DE" dirty="0" err="1" smtClean="0"/>
            <a:t>identified</a:t>
          </a:r>
          <a:r>
            <a:rPr lang="de-DE" dirty="0" smtClean="0"/>
            <a:t> </a:t>
          </a:r>
          <a:r>
            <a:rPr lang="de-DE" dirty="0" err="1" smtClean="0"/>
            <a:t>line</a:t>
          </a:r>
          <a:r>
            <a:rPr lang="de-DE" dirty="0" smtClean="0"/>
            <a:t>?</a:t>
          </a:r>
          <a:endParaRPr lang="en-US" dirty="0"/>
        </a:p>
      </dgm:t>
    </dgm:pt>
    <dgm:pt modelId="{B1049BC5-089B-481E-89FF-EEEB376E25C7}" type="parTrans" cxnId="{F4495421-3EE7-4FBF-9248-F6B1BAC66CD9}">
      <dgm:prSet/>
      <dgm:spPr/>
      <dgm:t>
        <a:bodyPr/>
        <a:lstStyle/>
        <a:p>
          <a:endParaRPr lang="en-US"/>
        </a:p>
      </dgm:t>
    </dgm:pt>
    <dgm:pt modelId="{1CA269B2-0DCC-4C77-B430-6045D3DE7761}" type="sibTrans" cxnId="{F4495421-3EE7-4FBF-9248-F6B1BAC66CD9}">
      <dgm:prSet/>
      <dgm:spPr/>
      <dgm:t>
        <a:bodyPr/>
        <a:lstStyle/>
        <a:p>
          <a:endParaRPr lang="en-US"/>
        </a:p>
      </dgm:t>
    </dgm:pt>
    <dgm:pt modelId="{33E50818-54BE-46FE-A6F5-5B28376FD54B}">
      <dgm:prSet phldrT="[Text]"/>
      <dgm:spPr>
        <a:noFill/>
      </dgm:spPr>
      <dgm:t>
        <a:bodyPr/>
        <a:lstStyle/>
        <a:p>
          <a:endParaRPr lang="en-US" dirty="0"/>
        </a:p>
      </dgm:t>
    </dgm:pt>
    <dgm:pt modelId="{734D3632-EFC8-44BB-B758-90A0D224033A}" type="sibTrans" cxnId="{3CDDFFA0-C0EA-4DCC-9DEA-3F693FC2AA41}">
      <dgm:prSet/>
      <dgm:spPr/>
      <dgm:t>
        <a:bodyPr/>
        <a:lstStyle/>
        <a:p>
          <a:endParaRPr lang="en-US"/>
        </a:p>
      </dgm:t>
    </dgm:pt>
    <dgm:pt modelId="{1E3FF691-5C5C-4255-B097-9A5A798D5EDD}" type="parTrans" cxnId="{3CDDFFA0-C0EA-4DCC-9DEA-3F693FC2AA41}">
      <dgm:prSet/>
      <dgm:spPr/>
      <dgm:t>
        <a:bodyPr/>
        <a:lstStyle/>
        <a:p>
          <a:endParaRPr lang="en-US"/>
        </a:p>
      </dgm:t>
    </dgm:pt>
    <dgm:pt modelId="{EE3AB56B-679A-4563-8FDF-C2863FAA8227}" type="pres">
      <dgm:prSet presAssocID="{0B6EB8DD-F61B-4F23-8A98-50B40F3FED5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AAC5FD3-8395-4DFC-8FA1-88F4A3CD9040}" type="pres">
      <dgm:prSet presAssocID="{0B6EB8DD-F61B-4F23-8A98-50B40F3FED50}" presName="hierFlow" presStyleCnt="0"/>
      <dgm:spPr/>
    </dgm:pt>
    <dgm:pt modelId="{C18C6025-99FB-4944-88BB-B496BC401173}" type="pres">
      <dgm:prSet presAssocID="{0B6EB8DD-F61B-4F23-8A98-50B40F3FED50}" presName="firstBuf" presStyleCnt="0"/>
      <dgm:spPr/>
    </dgm:pt>
    <dgm:pt modelId="{FE785C74-93F3-42A8-ADE6-CCA828D006EC}" type="pres">
      <dgm:prSet presAssocID="{0B6EB8DD-F61B-4F23-8A98-50B40F3FED5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333B9747-D41F-4CAF-8904-2192BF566731}" type="pres">
      <dgm:prSet presAssocID="{75A5511F-4C44-4985-ADE1-EFD94894E6E4}" presName="Name14" presStyleCnt="0"/>
      <dgm:spPr/>
    </dgm:pt>
    <dgm:pt modelId="{F5A126B0-F267-4221-9A88-367F65F3285B}" type="pres">
      <dgm:prSet presAssocID="{75A5511F-4C44-4985-ADE1-EFD94894E6E4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74DC99-6D4A-45BC-94CC-93FFFCF5AA5D}" type="pres">
      <dgm:prSet presAssocID="{75A5511F-4C44-4985-ADE1-EFD94894E6E4}" presName="hierChild2" presStyleCnt="0"/>
      <dgm:spPr/>
    </dgm:pt>
    <dgm:pt modelId="{8B8A84D8-72C7-4637-8D5D-03FD101EA54B}" type="pres">
      <dgm:prSet presAssocID="{FF78B58D-B785-4566-ABD2-AA9D9D3CF4FB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121B714-05C5-42FF-B194-C54CD120AC5C}" type="pres">
      <dgm:prSet presAssocID="{4ACEC3DD-73F8-45BB-849E-709551A2425C}" presName="Name21" presStyleCnt="0"/>
      <dgm:spPr/>
    </dgm:pt>
    <dgm:pt modelId="{0429DCE0-9252-4503-A8E9-083EAA52C18A}" type="pres">
      <dgm:prSet presAssocID="{4ACEC3DD-73F8-45BB-849E-709551A2425C}" presName="level2Shape" presStyleLbl="node2" presStyleIdx="0" presStyleCnt="2"/>
      <dgm:spPr/>
      <dgm:t>
        <a:bodyPr/>
        <a:lstStyle/>
        <a:p>
          <a:endParaRPr lang="en-US"/>
        </a:p>
      </dgm:t>
    </dgm:pt>
    <dgm:pt modelId="{34113249-5F50-4818-958F-67296D681BB7}" type="pres">
      <dgm:prSet presAssocID="{4ACEC3DD-73F8-45BB-849E-709551A2425C}" presName="hierChild3" presStyleCnt="0"/>
      <dgm:spPr/>
    </dgm:pt>
    <dgm:pt modelId="{A58706DA-88F4-4A3E-91E5-431C81785CBA}" type="pres">
      <dgm:prSet presAssocID="{3DA407A9-9021-438A-93F9-057B6C02B3D4}" presName="Name19" presStyleLbl="parChTrans1D3" presStyleIdx="0" presStyleCnt="2"/>
      <dgm:spPr/>
      <dgm:t>
        <a:bodyPr/>
        <a:lstStyle/>
        <a:p>
          <a:endParaRPr lang="en-US"/>
        </a:p>
      </dgm:t>
    </dgm:pt>
    <dgm:pt modelId="{1767ECE8-51B4-48C8-A335-ADFECB85D9BD}" type="pres">
      <dgm:prSet presAssocID="{9E918B28-FA07-4315-B0F4-13B668E497AE}" presName="Name21" presStyleCnt="0"/>
      <dgm:spPr/>
    </dgm:pt>
    <dgm:pt modelId="{F625300E-ED9C-4110-A8C8-CA582C9D99E1}" type="pres">
      <dgm:prSet presAssocID="{9E918B28-FA07-4315-B0F4-13B668E497AE}" presName="level2Shape" presStyleLbl="node3" presStyleIdx="0" presStyleCnt="2"/>
      <dgm:spPr/>
      <dgm:t>
        <a:bodyPr/>
        <a:lstStyle/>
        <a:p>
          <a:endParaRPr lang="en-US"/>
        </a:p>
      </dgm:t>
    </dgm:pt>
    <dgm:pt modelId="{2FCF3B11-F704-4FAF-893B-29402C79DB0D}" type="pres">
      <dgm:prSet presAssocID="{9E918B28-FA07-4315-B0F4-13B668E497AE}" presName="hierChild3" presStyleCnt="0"/>
      <dgm:spPr/>
    </dgm:pt>
    <dgm:pt modelId="{FC7D121D-0BF5-482E-B03B-E184B0E773F4}" type="pres">
      <dgm:prSet presAssocID="{B8184A74-CD3B-438F-B5C4-1EBBE28794A9}" presName="Name19" presStyleLbl="parChTrans1D3" presStyleIdx="1" presStyleCnt="2"/>
      <dgm:spPr/>
      <dgm:t>
        <a:bodyPr/>
        <a:lstStyle/>
        <a:p>
          <a:endParaRPr lang="en-US"/>
        </a:p>
      </dgm:t>
    </dgm:pt>
    <dgm:pt modelId="{EE0545E4-A016-4F4D-B45F-6E2A8B080006}" type="pres">
      <dgm:prSet presAssocID="{1221149D-4169-417D-BEE6-6097D5919C08}" presName="Name21" presStyleCnt="0"/>
      <dgm:spPr/>
    </dgm:pt>
    <dgm:pt modelId="{11A6F87B-94C8-4E9B-AED2-B59121E843F7}" type="pres">
      <dgm:prSet presAssocID="{1221149D-4169-417D-BEE6-6097D5919C08}" presName="level2Shape" presStyleLbl="node3" presStyleIdx="1" presStyleCnt="2"/>
      <dgm:spPr/>
      <dgm:t>
        <a:bodyPr/>
        <a:lstStyle/>
        <a:p>
          <a:endParaRPr lang="en-US"/>
        </a:p>
      </dgm:t>
    </dgm:pt>
    <dgm:pt modelId="{1443D674-C3D5-4042-98EC-08A2334AFAFD}" type="pres">
      <dgm:prSet presAssocID="{1221149D-4169-417D-BEE6-6097D5919C08}" presName="hierChild3" presStyleCnt="0"/>
      <dgm:spPr/>
    </dgm:pt>
    <dgm:pt modelId="{2A4F947B-9791-45BB-B2D6-484FD6F17C67}" type="pres">
      <dgm:prSet presAssocID="{4C770DF7-A397-4051-8AB6-67DA5AEC98F9}" presName="Name19" presStyleLbl="parChTrans1D2" presStyleIdx="1" presStyleCnt="2"/>
      <dgm:spPr/>
      <dgm:t>
        <a:bodyPr/>
        <a:lstStyle/>
        <a:p>
          <a:endParaRPr lang="en-US"/>
        </a:p>
      </dgm:t>
    </dgm:pt>
    <dgm:pt modelId="{D33050FC-25FB-4CB6-889F-CB6E79812F28}" type="pres">
      <dgm:prSet presAssocID="{6E04AF33-F94B-41B9-9B26-6D8208E26C66}" presName="Name21" presStyleCnt="0"/>
      <dgm:spPr/>
    </dgm:pt>
    <dgm:pt modelId="{B1BAC6B1-069E-408B-99DC-8C5338D7C577}" type="pres">
      <dgm:prSet presAssocID="{6E04AF33-F94B-41B9-9B26-6D8208E26C66}" presName="level2Shape" presStyleLbl="node2" presStyleIdx="1" presStyleCnt="2"/>
      <dgm:spPr/>
      <dgm:t>
        <a:bodyPr/>
        <a:lstStyle/>
        <a:p>
          <a:endParaRPr lang="en-US"/>
        </a:p>
      </dgm:t>
    </dgm:pt>
    <dgm:pt modelId="{81A56352-737B-416E-AA01-2FAB33CE1A77}" type="pres">
      <dgm:prSet presAssocID="{6E04AF33-F94B-41B9-9B26-6D8208E26C66}" presName="hierChild3" presStyleCnt="0"/>
      <dgm:spPr/>
    </dgm:pt>
    <dgm:pt modelId="{175AE0F7-D985-4949-8B8F-B0DBC14DE73A}" type="pres">
      <dgm:prSet presAssocID="{0B6EB8DD-F61B-4F23-8A98-50B40F3FED50}" presName="bgShapesFlow" presStyleCnt="0"/>
      <dgm:spPr/>
    </dgm:pt>
    <dgm:pt modelId="{DADB21CD-84A0-4DC2-824D-478175EE30DB}" type="pres">
      <dgm:prSet presAssocID="{33E50818-54BE-46FE-A6F5-5B28376FD54B}" presName="rectComp" presStyleCnt="0"/>
      <dgm:spPr/>
    </dgm:pt>
    <dgm:pt modelId="{6DABF412-FCFF-4E8B-ABDA-852AB75A71D3}" type="pres">
      <dgm:prSet presAssocID="{33E50818-54BE-46FE-A6F5-5B28376FD54B}" presName="bgRect" presStyleLbl="bgShp" presStyleIdx="0" presStyleCnt="3" custLinFactNeighborX="-2538" custLinFactNeighborY="4072"/>
      <dgm:spPr/>
      <dgm:t>
        <a:bodyPr/>
        <a:lstStyle/>
        <a:p>
          <a:endParaRPr lang="en-US"/>
        </a:p>
      </dgm:t>
    </dgm:pt>
    <dgm:pt modelId="{1CC06EFD-8568-428B-AE37-3357AD8B45CD}" type="pres">
      <dgm:prSet presAssocID="{33E50818-54BE-46FE-A6F5-5B28376FD54B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0BE958-D605-4BAC-9F7B-9B27EA3EA9D3}" type="pres">
      <dgm:prSet presAssocID="{33E50818-54BE-46FE-A6F5-5B28376FD54B}" presName="spComp" presStyleCnt="0"/>
      <dgm:spPr/>
    </dgm:pt>
    <dgm:pt modelId="{EBA6E764-BC29-4C99-A627-B4D2EF088730}" type="pres">
      <dgm:prSet presAssocID="{33E50818-54BE-46FE-A6F5-5B28376FD54B}" presName="vSp" presStyleCnt="0"/>
      <dgm:spPr/>
    </dgm:pt>
    <dgm:pt modelId="{1512CB75-9D10-4E76-BDDD-8D1A039910FC}" type="pres">
      <dgm:prSet presAssocID="{3BE34932-4BD5-4D56-9386-DCB54288CE60}" presName="rectComp" presStyleCnt="0"/>
      <dgm:spPr/>
    </dgm:pt>
    <dgm:pt modelId="{3F5A9EE3-4C01-4568-A62C-B549F98F1085}" type="pres">
      <dgm:prSet presAssocID="{3BE34932-4BD5-4D56-9386-DCB54288CE60}" presName="bgRect" presStyleLbl="bgShp" presStyleIdx="1" presStyleCnt="3"/>
      <dgm:spPr/>
      <dgm:t>
        <a:bodyPr/>
        <a:lstStyle/>
        <a:p>
          <a:endParaRPr lang="en-US"/>
        </a:p>
      </dgm:t>
    </dgm:pt>
    <dgm:pt modelId="{BB3025D8-8B06-4A2E-A27E-9AF150641A22}" type="pres">
      <dgm:prSet presAssocID="{3BE34932-4BD5-4D56-9386-DCB54288CE60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7B1524-180D-4715-8AB7-0638CD461224}" type="pres">
      <dgm:prSet presAssocID="{3BE34932-4BD5-4D56-9386-DCB54288CE60}" presName="spComp" presStyleCnt="0"/>
      <dgm:spPr/>
    </dgm:pt>
    <dgm:pt modelId="{913793A9-E588-45D8-A9A5-5380328FE79F}" type="pres">
      <dgm:prSet presAssocID="{3BE34932-4BD5-4D56-9386-DCB54288CE60}" presName="vSp" presStyleCnt="0"/>
      <dgm:spPr/>
    </dgm:pt>
    <dgm:pt modelId="{1574B7E1-2654-4F99-8E6A-590A24E8D657}" type="pres">
      <dgm:prSet presAssocID="{FD668123-4D56-465A-8332-F92742439598}" presName="rectComp" presStyleCnt="0"/>
      <dgm:spPr/>
    </dgm:pt>
    <dgm:pt modelId="{7B264B4B-3FEF-422C-9AD9-6B779D72B9DA}" type="pres">
      <dgm:prSet presAssocID="{FD668123-4D56-465A-8332-F92742439598}" presName="bgRect" presStyleLbl="bgShp" presStyleIdx="2" presStyleCnt="3"/>
      <dgm:spPr/>
      <dgm:t>
        <a:bodyPr/>
        <a:lstStyle/>
        <a:p>
          <a:endParaRPr lang="en-US"/>
        </a:p>
      </dgm:t>
    </dgm:pt>
    <dgm:pt modelId="{370A74C3-34E5-4A08-A458-2688219CB900}" type="pres">
      <dgm:prSet presAssocID="{FD668123-4D56-465A-8332-F92742439598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691553-1334-45A5-9A40-43A4C9F88643}" type="presOf" srcId="{3BE34932-4BD5-4D56-9386-DCB54288CE60}" destId="{3F5A9EE3-4C01-4568-A62C-B549F98F1085}" srcOrd="0" destOrd="0" presId="urn:microsoft.com/office/officeart/2005/8/layout/hierarchy6"/>
    <dgm:cxn modelId="{7FDF1932-E89F-4EEE-BF59-1421F25FC3CF}" srcId="{0B6EB8DD-F61B-4F23-8A98-50B40F3FED50}" destId="{75A5511F-4C44-4985-ADE1-EFD94894E6E4}" srcOrd="0" destOrd="0" parTransId="{43687BD8-744B-4D8E-B3BE-6C985F7F912C}" sibTransId="{E655F352-E0BB-43F9-920F-77F529093AB4}"/>
    <dgm:cxn modelId="{3CDDFFA0-C0EA-4DCC-9DEA-3F693FC2AA41}" srcId="{0B6EB8DD-F61B-4F23-8A98-50B40F3FED50}" destId="{33E50818-54BE-46FE-A6F5-5B28376FD54B}" srcOrd="1" destOrd="0" parTransId="{1E3FF691-5C5C-4255-B097-9A5A798D5EDD}" sibTransId="{734D3632-EFC8-44BB-B758-90A0D224033A}"/>
    <dgm:cxn modelId="{A83488E9-2A6B-4AA2-8346-0AC85E7C232F}" srcId="{75A5511F-4C44-4985-ADE1-EFD94894E6E4}" destId="{6E04AF33-F94B-41B9-9B26-6D8208E26C66}" srcOrd="1" destOrd="0" parTransId="{4C770DF7-A397-4051-8AB6-67DA5AEC98F9}" sibTransId="{684ADAF0-B1CF-4262-B7B1-BBCEBC5F683E}"/>
    <dgm:cxn modelId="{D7AC3FD9-B70B-49F0-93E6-42469F02B178}" type="presOf" srcId="{75A5511F-4C44-4985-ADE1-EFD94894E6E4}" destId="{F5A126B0-F267-4221-9A88-367F65F3285B}" srcOrd="0" destOrd="0" presId="urn:microsoft.com/office/officeart/2005/8/layout/hierarchy6"/>
    <dgm:cxn modelId="{A13954EB-EBC2-414F-BBF9-AD919CFAECFE}" type="presOf" srcId="{4C770DF7-A397-4051-8AB6-67DA5AEC98F9}" destId="{2A4F947B-9791-45BB-B2D6-484FD6F17C67}" srcOrd="0" destOrd="0" presId="urn:microsoft.com/office/officeart/2005/8/layout/hierarchy6"/>
    <dgm:cxn modelId="{76F307A2-77EA-4985-91A9-387DD9F40DEB}" type="presOf" srcId="{33E50818-54BE-46FE-A6F5-5B28376FD54B}" destId="{1CC06EFD-8568-428B-AE37-3357AD8B45CD}" srcOrd="1" destOrd="0" presId="urn:microsoft.com/office/officeart/2005/8/layout/hierarchy6"/>
    <dgm:cxn modelId="{43604FB6-38DF-46FF-B27A-BC3DB236BA75}" srcId="{0B6EB8DD-F61B-4F23-8A98-50B40F3FED50}" destId="{3BE34932-4BD5-4D56-9386-DCB54288CE60}" srcOrd="2" destOrd="0" parTransId="{E2871771-3861-47F0-9260-9CAFB1978688}" sibTransId="{F2773F4A-3ADE-4441-901A-6D913C144C90}"/>
    <dgm:cxn modelId="{44EE021B-AC93-4E88-873A-C2A86DC7701B}" type="presOf" srcId="{FD668123-4D56-465A-8332-F92742439598}" destId="{370A74C3-34E5-4A08-A458-2688219CB900}" srcOrd="1" destOrd="0" presId="urn:microsoft.com/office/officeart/2005/8/layout/hierarchy6"/>
    <dgm:cxn modelId="{6607816D-4DC3-4E02-A8BF-B0DE990A8B17}" type="presOf" srcId="{3BE34932-4BD5-4D56-9386-DCB54288CE60}" destId="{BB3025D8-8B06-4A2E-A27E-9AF150641A22}" srcOrd="1" destOrd="0" presId="urn:microsoft.com/office/officeart/2005/8/layout/hierarchy6"/>
    <dgm:cxn modelId="{0EFE2844-2C54-42BE-8E31-E68C224A62CA}" type="presOf" srcId="{4ACEC3DD-73F8-45BB-849E-709551A2425C}" destId="{0429DCE0-9252-4503-A8E9-083EAA52C18A}" srcOrd="0" destOrd="0" presId="urn:microsoft.com/office/officeart/2005/8/layout/hierarchy6"/>
    <dgm:cxn modelId="{7234396F-CD46-4A58-83B3-21659FD2DEF4}" type="presOf" srcId="{3DA407A9-9021-438A-93F9-057B6C02B3D4}" destId="{A58706DA-88F4-4A3E-91E5-431C81785CBA}" srcOrd="0" destOrd="0" presId="urn:microsoft.com/office/officeart/2005/8/layout/hierarchy6"/>
    <dgm:cxn modelId="{64B528CB-9DD5-457B-A60B-D50C7DFD40A7}" type="presOf" srcId="{0B6EB8DD-F61B-4F23-8A98-50B40F3FED50}" destId="{EE3AB56B-679A-4563-8FDF-C2863FAA8227}" srcOrd="0" destOrd="0" presId="urn:microsoft.com/office/officeart/2005/8/layout/hierarchy6"/>
    <dgm:cxn modelId="{00C72EE3-E95C-47E4-9878-B02B7ED3DD5D}" type="presOf" srcId="{B8184A74-CD3B-438F-B5C4-1EBBE28794A9}" destId="{FC7D121D-0BF5-482E-B03B-E184B0E773F4}" srcOrd="0" destOrd="0" presId="urn:microsoft.com/office/officeart/2005/8/layout/hierarchy6"/>
    <dgm:cxn modelId="{7040838C-2246-43BB-96B0-B5B3E973F55E}" srcId="{75A5511F-4C44-4985-ADE1-EFD94894E6E4}" destId="{4ACEC3DD-73F8-45BB-849E-709551A2425C}" srcOrd="0" destOrd="0" parTransId="{FF78B58D-B785-4566-ABD2-AA9D9D3CF4FB}" sibTransId="{1054A06A-CE23-4D92-8FCA-2831F2DF5814}"/>
    <dgm:cxn modelId="{4E66523D-5749-4B1A-81BC-D0446C82E533}" srcId="{4ACEC3DD-73F8-45BB-849E-709551A2425C}" destId="{1221149D-4169-417D-BEE6-6097D5919C08}" srcOrd="1" destOrd="0" parTransId="{B8184A74-CD3B-438F-B5C4-1EBBE28794A9}" sibTransId="{E53AA15A-95FF-4E6E-B893-DEF9745D2DA4}"/>
    <dgm:cxn modelId="{C0B0F091-F90E-484E-AAF3-E493AD4519C0}" type="presOf" srcId="{1221149D-4169-417D-BEE6-6097D5919C08}" destId="{11A6F87B-94C8-4E9B-AED2-B59121E843F7}" srcOrd="0" destOrd="0" presId="urn:microsoft.com/office/officeart/2005/8/layout/hierarchy6"/>
    <dgm:cxn modelId="{3E22BA00-FE3D-434F-8FEF-44BC2B2D343A}" type="presOf" srcId="{FF78B58D-B785-4566-ABD2-AA9D9D3CF4FB}" destId="{8B8A84D8-72C7-4637-8D5D-03FD101EA54B}" srcOrd="0" destOrd="0" presId="urn:microsoft.com/office/officeart/2005/8/layout/hierarchy6"/>
    <dgm:cxn modelId="{F4495421-3EE7-4FBF-9248-F6B1BAC66CD9}" srcId="{0B6EB8DD-F61B-4F23-8A98-50B40F3FED50}" destId="{FD668123-4D56-465A-8332-F92742439598}" srcOrd="3" destOrd="0" parTransId="{B1049BC5-089B-481E-89FF-EEEB376E25C7}" sibTransId="{1CA269B2-0DCC-4C77-B430-6045D3DE7761}"/>
    <dgm:cxn modelId="{688DA047-2F1A-4EB1-B664-07B68C6716E5}" type="presOf" srcId="{6E04AF33-F94B-41B9-9B26-6D8208E26C66}" destId="{B1BAC6B1-069E-408B-99DC-8C5338D7C577}" srcOrd="0" destOrd="0" presId="urn:microsoft.com/office/officeart/2005/8/layout/hierarchy6"/>
    <dgm:cxn modelId="{81D4AE96-0CD4-41AC-9687-276E79EB5FD0}" type="presOf" srcId="{FD668123-4D56-465A-8332-F92742439598}" destId="{7B264B4B-3FEF-422C-9AD9-6B779D72B9DA}" srcOrd="0" destOrd="0" presId="urn:microsoft.com/office/officeart/2005/8/layout/hierarchy6"/>
    <dgm:cxn modelId="{7E2F046A-BB08-47E7-B259-0A5CC67EB888}" srcId="{4ACEC3DD-73F8-45BB-849E-709551A2425C}" destId="{9E918B28-FA07-4315-B0F4-13B668E497AE}" srcOrd="0" destOrd="0" parTransId="{3DA407A9-9021-438A-93F9-057B6C02B3D4}" sibTransId="{22DBFE6F-78E4-4E9A-9B49-4BCAA036219E}"/>
    <dgm:cxn modelId="{04ECCF5C-CB5A-4EE1-9B59-D5FF4AE9D079}" type="presOf" srcId="{9E918B28-FA07-4315-B0F4-13B668E497AE}" destId="{F625300E-ED9C-4110-A8C8-CA582C9D99E1}" srcOrd="0" destOrd="0" presId="urn:microsoft.com/office/officeart/2005/8/layout/hierarchy6"/>
    <dgm:cxn modelId="{9DF30900-D0BA-4A04-9F7D-F02E9CE51B36}" type="presOf" srcId="{33E50818-54BE-46FE-A6F5-5B28376FD54B}" destId="{6DABF412-FCFF-4E8B-ABDA-852AB75A71D3}" srcOrd="0" destOrd="0" presId="urn:microsoft.com/office/officeart/2005/8/layout/hierarchy6"/>
    <dgm:cxn modelId="{019F13B7-6197-4282-AF20-D0A5FB6EC7AE}" type="presParOf" srcId="{EE3AB56B-679A-4563-8FDF-C2863FAA8227}" destId="{EAAC5FD3-8395-4DFC-8FA1-88F4A3CD9040}" srcOrd="0" destOrd="0" presId="urn:microsoft.com/office/officeart/2005/8/layout/hierarchy6"/>
    <dgm:cxn modelId="{EDC03B56-A57B-416F-8928-56FB49457C03}" type="presParOf" srcId="{EAAC5FD3-8395-4DFC-8FA1-88F4A3CD9040}" destId="{C18C6025-99FB-4944-88BB-B496BC401173}" srcOrd="0" destOrd="0" presId="urn:microsoft.com/office/officeart/2005/8/layout/hierarchy6"/>
    <dgm:cxn modelId="{3BA4CCC8-F2F8-4834-8CBD-2B267A2F771A}" type="presParOf" srcId="{EAAC5FD3-8395-4DFC-8FA1-88F4A3CD9040}" destId="{FE785C74-93F3-42A8-ADE6-CCA828D006EC}" srcOrd="1" destOrd="0" presId="urn:microsoft.com/office/officeart/2005/8/layout/hierarchy6"/>
    <dgm:cxn modelId="{331B7A21-C160-4CDD-8F0C-FAA9E6475E33}" type="presParOf" srcId="{FE785C74-93F3-42A8-ADE6-CCA828D006EC}" destId="{333B9747-D41F-4CAF-8904-2192BF566731}" srcOrd="0" destOrd="0" presId="urn:microsoft.com/office/officeart/2005/8/layout/hierarchy6"/>
    <dgm:cxn modelId="{CB7B4C86-C75F-44F5-A937-E12D8834229B}" type="presParOf" srcId="{333B9747-D41F-4CAF-8904-2192BF566731}" destId="{F5A126B0-F267-4221-9A88-367F65F3285B}" srcOrd="0" destOrd="0" presId="urn:microsoft.com/office/officeart/2005/8/layout/hierarchy6"/>
    <dgm:cxn modelId="{A6AE4527-FEDD-4DAD-A57F-03E48D709D03}" type="presParOf" srcId="{333B9747-D41F-4CAF-8904-2192BF566731}" destId="{2B74DC99-6D4A-45BC-94CC-93FFFCF5AA5D}" srcOrd="1" destOrd="0" presId="urn:microsoft.com/office/officeart/2005/8/layout/hierarchy6"/>
    <dgm:cxn modelId="{53775334-22D5-4873-BB34-8AAE7E68FF88}" type="presParOf" srcId="{2B74DC99-6D4A-45BC-94CC-93FFFCF5AA5D}" destId="{8B8A84D8-72C7-4637-8D5D-03FD101EA54B}" srcOrd="0" destOrd="0" presId="urn:microsoft.com/office/officeart/2005/8/layout/hierarchy6"/>
    <dgm:cxn modelId="{E86DE782-0A94-4464-AD3D-E8B5D08CCCF2}" type="presParOf" srcId="{2B74DC99-6D4A-45BC-94CC-93FFFCF5AA5D}" destId="{0121B714-05C5-42FF-B194-C54CD120AC5C}" srcOrd="1" destOrd="0" presId="urn:microsoft.com/office/officeart/2005/8/layout/hierarchy6"/>
    <dgm:cxn modelId="{0E8CCABD-1E51-4F7E-8241-F46AACDC8C63}" type="presParOf" srcId="{0121B714-05C5-42FF-B194-C54CD120AC5C}" destId="{0429DCE0-9252-4503-A8E9-083EAA52C18A}" srcOrd="0" destOrd="0" presId="urn:microsoft.com/office/officeart/2005/8/layout/hierarchy6"/>
    <dgm:cxn modelId="{87DDCFF7-9FDD-4ECF-BBE1-3E063E04A074}" type="presParOf" srcId="{0121B714-05C5-42FF-B194-C54CD120AC5C}" destId="{34113249-5F50-4818-958F-67296D681BB7}" srcOrd="1" destOrd="0" presId="urn:microsoft.com/office/officeart/2005/8/layout/hierarchy6"/>
    <dgm:cxn modelId="{31E548C8-26E9-4C0F-81B6-FBD57F7ADC07}" type="presParOf" srcId="{34113249-5F50-4818-958F-67296D681BB7}" destId="{A58706DA-88F4-4A3E-91E5-431C81785CBA}" srcOrd="0" destOrd="0" presId="urn:microsoft.com/office/officeart/2005/8/layout/hierarchy6"/>
    <dgm:cxn modelId="{040288B8-282C-41D8-9440-611400852E6E}" type="presParOf" srcId="{34113249-5F50-4818-958F-67296D681BB7}" destId="{1767ECE8-51B4-48C8-A335-ADFECB85D9BD}" srcOrd="1" destOrd="0" presId="urn:microsoft.com/office/officeart/2005/8/layout/hierarchy6"/>
    <dgm:cxn modelId="{4268EC31-D0C6-4549-BBD2-DDF4F8E8C08D}" type="presParOf" srcId="{1767ECE8-51B4-48C8-A335-ADFECB85D9BD}" destId="{F625300E-ED9C-4110-A8C8-CA582C9D99E1}" srcOrd="0" destOrd="0" presId="urn:microsoft.com/office/officeart/2005/8/layout/hierarchy6"/>
    <dgm:cxn modelId="{766225A2-752E-41F8-BE7E-86B25290B030}" type="presParOf" srcId="{1767ECE8-51B4-48C8-A335-ADFECB85D9BD}" destId="{2FCF3B11-F704-4FAF-893B-29402C79DB0D}" srcOrd="1" destOrd="0" presId="urn:microsoft.com/office/officeart/2005/8/layout/hierarchy6"/>
    <dgm:cxn modelId="{5A8AE165-0938-4A19-87E6-01145C1617D9}" type="presParOf" srcId="{34113249-5F50-4818-958F-67296D681BB7}" destId="{FC7D121D-0BF5-482E-B03B-E184B0E773F4}" srcOrd="2" destOrd="0" presId="urn:microsoft.com/office/officeart/2005/8/layout/hierarchy6"/>
    <dgm:cxn modelId="{D349DC5F-0E2A-40AC-9AF9-AFDEA8C6D834}" type="presParOf" srcId="{34113249-5F50-4818-958F-67296D681BB7}" destId="{EE0545E4-A016-4F4D-B45F-6E2A8B080006}" srcOrd="3" destOrd="0" presId="urn:microsoft.com/office/officeart/2005/8/layout/hierarchy6"/>
    <dgm:cxn modelId="{83E911C9-AE4B-4F87-AF70-5109C2ECF796}" type="presParOf" srcId="{EE0545E4-A016-4F4D-B45F-6E2A8B080006}" destId="{11A6F87B-94C8-4E9B-AED2-B59121E843F7}" srcOrd="0" destOrd="0" presId="urn:microsoft.com/office/officeart/2005/8/layout/hierarchy6"/>
    <dgm:cxn modelId="{003D8EAB-EB9F-43C1-B024-8903EFD691A8}" type="presParOf" srcId="{EE0545E4-A016-4F4D-B45F-6E2A8B080006}" destId="{1443D674-C3D5-4042-98EC-08A2334AFAFD}" srcOrd="1" destOrd="0" presId="urn:microsoft.com/office/officeart/2005/8/layout/hierarchy6"/>
    <dgm:cxn modelId="{5279479E-3C43-4D47-9318-C5E0DBB25A3D}" type="presParOf" srcId="{2B74DC99-6D4A-45BC-94CC-93FFFCF5AA5D}" destId="{2A4F947B-9791-45BB-B2D6-484FD6F17C67}" srcOrd="2" destOrd="0" presId="urn:microsoft.com/office/officeart/2005/8/layout/hierarchy6"/>
    <dgm:cxn modelId="{AF62BB72-533F-4B03-8629-716A19531D0E}" type="presParOf" srcId="{2B74DC99-6D4A-45BC-94CC-93FFFCF5AA5D}" destId="{D33050FC-25FB-4CB6-889F-CB6E79812F28}" srcOrd="3" destOrd="0" presId="urn:microsoft.com/office/officeart/2005/8/layout/hierarchy6"/>
    <dgm:cxn modelId="{94C4C61F-15D4-420F-B382-95232097F362}" type="presParOf" srcId="{D33050FC-25FB-4CB6-889F-CB6E79812F28}" destId="{B1BAC6B1-069E-408B-99DC-8C5338D7C577}" srcOrd="0" destOrd="0" presId="urn:microsoft.com/office/officeart/2005/8/layout/hierarchy6"/>
    <dgm:cxn modelId="{9B64DEEA-A42C-4A9D-AE47-CABB435442CA}" type="presParOf" srcId="{D33050FC-25FB-4CB6-889F-CB6E79812F28}" destId="{81A56352-737B-416E-AA01-2FAB33CE1A77}" srcOrd="1" destOrd="0" presId="urn:microsoft.com/office/officeart/2005/8/layout/hierarchy6"/>
    <dgm:cxn modelId="{031AFE19-16F2-4E02-89EC-087CCEDFE621}" type="presParOf" srcId="{EE3AB56B-679A-4563-8FDF-C2863FAA8227}" destId="{175AE0F7-D985-4949-8B8F-B0DBC14DE73A}" srcOrd="1" destOrd="0" presId="urn:microsoft.com/office/officeart/2005/8/layout/hierarchy6"/>
    <dgm:cxn modelId="{B3F31353-E34D-4FF0-AE9D-CA630EF5B1DC}" type="presParOf" srcId="{175AE0F7-D985-4949-8B8F-B0DBC14DE73A}" destId="{DADB21CD-84A0-4DC2-824D-478175EE30DB}" srcOrd="0" destOrd="0" presId="urn:microsoft.com/office/officeart/2005/8/layout/hierarchy6"/>
    <dgm:cxn modelId="{2916774F-0A41-490A-A23F-76BE8B1FBE16}" type="presParOf" srcId="{DADB21CD-84A0-4DC2-824D-478175EE30DB}" destId="{6DABF412-FCFF-4E8B-ABDA-852AB75A71D3}" srcOrd="0" destOrd="0" presId="urn:microsoft.com/office/officeart/2005/8/layout/hierarchy6"/>
    <dgm:cxn modelId="{2CC21127-68CB-4F79-BC28-E75817A6391F}" type="presParOf" srcId="{DADB21CD-84A0-4DC2-824D-478175EE30DB}" destId="{1CC06EFD-8568-428B-AE37-3357AD8B45CD}" srcOrd="1" destOrd="0" presId="urn:microsoft.com/office/officeart/2005/8/layout/hierarchy6"/>
    <dgm:cxn modelId="{214DA268-4A4D-4A20-A961-7261ABBA5462}" type="presParOf" srcId="{175AE0F7-D985-4949-8B8F-B0DBC14DE73A}" destId="{070BE958-D605-4BAC-9F7B-9B27EA3EA9D3}" srcOrd="1" destOrd="0" presId="urn:microsoft.com/office/officeart/2005/8/layout/hierarchy6"/>
    <dgm:cxn modelId="{84CFB87F-94E2-4652-A3CB-761E2CD7368D}" type="presParOf" srcId="{070BE958-D605-4BAC-9F7B-9B27EA3EA9D3}" destId="{EBA6E764-BC29-4C99-A627-B4D2EF088730}" srcOrd="0" destOrd="0" presId="urn:microsoft.com/office/officeart/2005/8/layout/hierarchy6"/>
    <dgm:cxn modelId="{7FBA8603-69FF-46CB-80CA-125CC7C3D3AF}" type="presParOf" srcId="{175AE0F7-D985-4949-8B8F-B0DBC14DE73A}" destId="{1512CB75-9D10-4E76-BDDD-8D1A039910FC}" srcOrd="2" destOrd="0" presId="urn:microsoft.com/office/officeart/2005/8/layout/hierarchy6"/>
    <dgm:cxn modelId="{A242D47B-CC20-44AB-82B3-9C0B75D6F06E}" type="presParOf" srcId="{1512CB75-9D10-4E76-BDDD-8D1A039910FC}" destId="{3F5A9EE3-4C01-4568-A62C-B549F98F1085}" srcOrd="0" destOrd="0" presId="urn:microsoft.com/office/officeart/2005/8/layout/hierarchy6"/>
    <dgm:cxn modelId="{5748EAD3-1819-49DF-9937-C7157CF7EDD2}" type="presParOf" srcId="{1512CB75-9D10-4E76-BDDD-8D1A039910FC}" destId="{BB3025D8-8B06-4A2E-A27E-9AF150641A22}" srcOrd="1" destOrd="0" presId="urn:microsoft.com/office/officeart/2005/8/layout/hierarchy6"/>
    <dgm:cxn modelId="{5F92B917-40A1-453B-967D-6F54953B220E}" type="presParOf" srcId="{175AE0F7-D985-4949-8B8F-B0DBC14DE73A}" destId="{EC7B1524-180D-4715-8AB7-0638CD461224}" srcOrd="3" destOrd="0" presId="urn:microsoft.com/office/officeart/2005/8/layout/hierarchy6"/>
    <dgm:cxn modelId="{BDA97968-51C0-4B60-AED8-AE8B7E3E02E3}" type="presParOf" srcId="{EC7B1524-180D-4715-8AB7-0638CD461224}" destId="{913793A9-E588-45D8-A9A5-5380328FE79F}" srcOrd="0" destOrd="0" presId="urn:microsoft.com/office/officeart/2005/8/layout/hierarchy6"/>
    <dgm:cxn modelId="{AEA2E73F-43AE-47F2-94EF-D99A573BA159}" type="presParOf" srcId="{175AE0F7-D985-4949-8B8F-B0DBC14DE73A}" destId="{1574B7E1-2654-4F99-8E6A-590A24E8D657}" srcOrd="4" destOrd="0" presId="urn:microsoft.com/office/officeart/2005/8/layout/hierarchy6"/>
    <dgm:cxn modelId="{E33C7EC1-30EC-4891-9825-EA48221635F3}" type="presParOf" srcId="{1574B7E1-2654-4F99-8E6A-590A24E8D657}" destId="{7B264B4B-3FEF-422C-9AD9-6B779D72B9DA}" srcOrd="0" destOrd="0" presId="urn:microsoft.com/office/officeart/2005/8/layout/hierarchy6"/>
    <dgm:cxn modelId="{322B677A-6BCF-408A-AE12-AD9CA9372A8C}" type="presParOf" srcId="{1574B7E1-2654-4F99-8E6A-590A24E8D657}" destId="{370A74C3-34E5-4A08-A458-2688219CB90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B6EB8DD-F61B-4F23-8A98-50B40F3FED50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A5511F-4C44-4985-ADE1-EFD94894E6E4}">
      <dgm:prSet phldrT="[Text]"/>
      <dgm:spPr/>
      <dgm:t>
        <a:bodyPr/>
        <a:lstStyle/>
        <a:p>
          <a:r>
            <a:rPr lang="de-DE" dirty="0" err="1" smtClean="0"/>
            <a:t>Infile</a:t>
          </a:r>
          <a:r>
            <a:rPr lang="de-DE" dirty="0" smtClean="0"/>
            <a:t> variables </a:t>
          </a:r>
          <a:r>
            <a:rPr lang="de-DE" dirty="0" err="1" smtClean="0"/>
            <a:t>are</a:t>
          </a:r>
          <a:r>
            <a:rPr lang="de-DE" dirty="0" smtClean="0"/>
            <a:t> </a:t>
          </a:r>
          <a:r>
            <a:rPr lang="de-DE" dirty="0" err="1" smtClean="0"/>
            <a:t>read</a:t>
          </a:r>
          <a:r>
            <a:rPr lang="de-DE" dirty="0" smtClean="0"/>
            <a:t> variable </a:t>
          </a:r>
          <a:r>
            <a:rPr lang="de-DE" dirty="0" err="1" smtClean="0"/>
            <a:t>by</a:t>
          </a:r>
          <a:r>
            <a:rPr lang="de-DE" dirty="0" smtClean="0"/>
            <a:t> variable</a:t>
          </a:r>
          <a:endParaRPr lang="en-US" dirty="0"/>
        </a:p>
      </dgm:t>
    </dgm:pt>
    <dgm:pt modelId="{43687BD8-744B-4D8E-B3BE-6C985F7F912C}" type="parTrans" cxnId="{7FDF1932-E89F-4EEE-BF59-1421F25FC3CF}">
      <dgm:prSet/>
      <dgm:spPr/>
      <dgm:t>
        <a:bodyPr/>
        <a:lstStyle/>
        <a:p>
          <a:endParaRPr lang="en-US"/>
        </a:p>
      </dgm:t>
    </dgm:pt>
    <dgm:pt modelId="{E655F352-E0BB-43F9-920F-77F529093AB4}" type="sibTrans" cxnId="{7FDF1932-E89F-4EEE-BF59-1421F25FC3CF}">
      <dgm:prSet/>
      <dgm:spPr/>
      <dgm:t>
        <a:bodyPr/>
        <a:lstStyle/>
        <a:p>
          <a:endParaRPr lang="en-US"/>
        </a:p>
      </dgm:t>
    </dgm:pt>
    <dgm:pt modelId="{4ACEC3DD-73F8-45BB-849E-709551A2425C}">
      <dgm:prSet phldrT="[Text]"/>
      <dgm:spPr>
        <a:solidFill>
          <a:srgbClr val="00B050"/>
        </a:solidFill>
      </dgm:spPr>
      <dgm:t>
        <a:bodyPr/>
        <a:lstStyle/>
        <a:p>
          <a:r>
            <a:rPr lang="de-DE" dirty="0" smtClean="0"/>
            <a:t>Variable </a:t>
          </a:r>
          <a:r>
            <a:rPr lang="de-DE" dirty="0" err="1" smtClean="0"/>
            <a:t>with</a:t>
          </a:r>
          <a:r>
            <a:rPr lang="de-DE" dirty="0" smtClean="0"/>
            <a:t> a </a:t>
          </a:r>
          <a:r>
            <a:rPr lang="de-DE" dirty="0" err="1" smtClean="0"/>
            <a:t>matching</a:t>
          </a:r>
          <a:r>
            <a:rPr lang="de-DE" dirty="0" smtClean="0"/>
            <a:t> </a:t>
          </a:r>
          <a:r>
            <a:rPr lang="de-DE" dirty="0" err="1" smtClean="0">
              <a:latin typeface="Courier" pitchFamily="49" charset="0"/>
            </a:rPr>
            <a:t>name</a:t>
          </a:r>
          <a:r>
            <a:rPr lang="de-DE" dirty="0" smtClean="0">
              <a:latin typeface="Courier" pitchFamily="49" charset="0"/>
            </a:rPr>
            <a:t> </a:t>
          </a:r>
          <a:r>
            <a:rPr lang="de-DE" dirty="0" err="1" smtClean="0"/>
            <a:t>or</a:t>
          </a:r>
          <a:r>
            <a:rPr lang="de-DE" dirty="0" smtClean="0"/>
            <a:t> </a:t>
          </a:r>
          <a:r>
            <a:rPr lang="de-DE" dirty="0" err="1" smtClean="0">
              <a:latin typeface="Courier" pitchFamily="49" charset="0"/>
            </a:rPr>
            <a:t>code</a:t>
          </a:r>
          <a:r>
            <a:rPr lang="de-DE" dirty="0" smtClean="0">
              <a:latin typeface="Courier" pitchFamily="49" charset="0"/>
            </a:rPr>
            <a:t> </a:t>
          </a:r>
          <a:r>
            <a:rPr lang="de-DE" dirty="0" err="1" smtClean="0"/>
            <a:t>is</a:t>
          </a:r>
          <a:r>
            <a:rPr lang="de-DE" dirty="0" smtClean="0"/>
            <a:t> </a:t>
          </a:r>
          <a:r>
            <a:rPr lang="de-DE" dirty="0" err="1" smtClean="0"/>
            <a:t>slected</a:t>
          </a:r>
          <a:endParaRPr lang="en-US" dirty="0"/>
        </a:p>
      </dgm:t>
    </dgm:pt>
    <dgm:pt modelId="{FF78B58D-B785-4566-ABD2-AA9D9D3CF4FB}" type="parTrans" cxnId="{7040838C-2246-43BB-96B0-B5B3E973F55E}">
      <dgm:prSet/>
      <dgm:spPr/>
      <dgm:t>
        <a:bodyPr/>
        <a:lstStyle/>
        <a:p>
          <a:endParaRPr lang="en-US"/>
        </a:p>
      </dgm:t>
    </dgm:pt>
    <dgm:pt modelId="{1054A06A-CE23-4D92-8FCA-2831F2DF5814}" type="sibTrans" cxnId="{7040838C-2246-43BB-96B0-B5B3E973F55E}">
      <dgm:prSet/>
      <dgm:spPr/>
      <dgm:t>
        <a:bodyPr/>
        <a:lstStyle/>
        <a:p>
          <a:endParaRPr lang="en-US"/>
        </a:p>
      </dgm:t>
    </dgm:pt>
    <dgm:pt modelId="{3BE34932-4BD5-4D56-9386-DCB54288CE60}">
      <dgm:prSet phldrT="[Text]"/>
      <dgm:spPr/>
      <dgm:t>
        <a:bodyPr/>
        <a:lstStyle/>
        <a:p>
          <a:r>
            <a:rPr lang="de-DE" dirty="0" err="1" smtClean="0">
              <a:latin typeface="Courier" pitchFamily="49" charset="0"/>
            </a:rPr>
            <a:t>name</a:t>
          </a:r>
          <a:r>
            <a:rPr lang="de-DE" dirty="0" smtClean="0"/>
            <a:t> </a:t>
          </a:r>
          <a:r>
            <a:rPr lang="de-DE" dirty="0" err="1" smtClean="0"/>
            <a:t>or</a:t>
          </a:r>
          <a:r>
            <a:rPr lang="de-DE" dirty="0" smtClean="0"/>
            <a:t> </a:t>
          </a:r>
          <a:r>
            <a:rPr lang="de-DE" dirty="0" err="1" smtClean="0">
              <a:latin typeface="Courier" pitchFamily="49" charset="0"/>
            </a:rPr>
            <a:t>code</a:t>
          </a:r>
          <a:r>
            <a:rPr lang="de-DE" dirty="0" smtClean="0"/>
            <a:t> </a:t>
          </a:r>
          <a:r>
            <a:rPr lang="de-DE" dirty="0" err="1" smtClean="0"/>
            <a:t>is</a:t>
          </a:r>
          <a:r>
            <a:rPr lang="de-DE" dirty="0" smtClean="0"/>
            <a:t> </a:t>
          </a:r>
          <a:r>
            <a:rPr lang="de-DE" dirty="0" err="1" smtClean="0"/>
            <a:t>specified</a:t>
          </a:r>
          <a:r>
            <a:rPr lang="de-DE" dirty="0" smtClean="0"/>
            <a:t> in </a:t>
          </a:r>
          <a:r>
            <a:rPr lang="de-DE" dirty="0" err="1" smtClean="0"/>
            <a:t>command</a:t>
          </a:r>
          <a:r>
            <a:rPr lang="de-DE" dirty="0" smtClean="0"/>
            <a:t> </a:t>
          </a:r>
          <a:r>
            <a:rPr lang="de-DE" dirty="0" err="1" smtClean="0"/>
            <a:t>line</a:t>
          </a:r>
          <a:r>
            <a:rPr lang="de-DE" dirty="0" smtClean="0"/>
            <a:t>?</a:t>
          </a:r>
          <a:endParaRPr lang="en-US" dirty="0"/>
        </a:p>
      </dgm:t>
    </dgm:pt>
    <dgm:pt modelId="{E2871771-3861-47F0-9260-9CAFB1978688}" type="parTrans" cxnId="{43604FB6-38DF-46FF-B27A-BC3DB236BA75}">
      <dgm:prSet/>
      <dgm:spPr/>
      <dgm:t>
        <a:bodyPr/>
        <a:lstStyle/>
        <a:p>
          <a:endParaRPr lang="en-US"/>
        </a:p>
      </dgm:t>
    </dgm:pt>
    <dgm:pt modelId="{F2773F4A-3ADE-4441-901A-6D913C144C90}" type="sibTrans" cxnId="{43604FB6-38DF-46FF-B27A-BC3DB236BA75}">
      <dgm:prSet/>
      <dgm:spPr/>
      <dgm:t>
        <a:bodyPr/>
        <a:lstStyle/>
        <a:p>
          <a:endParaRPr lang="en-US"/>
        </a:p>
      </dgm:t>
    </dgm:pt>
    <dgm:pt modelId="{FD668123-4D56-465A-8332-F92742439598}">
      <dgm:prSet phldrT="[Text]"/>
      <dgm:spPr/>
      <dgm:t>
        <a:bodyPr/>
        <a:lstStyle/>
        <a:p>
          <a:r>
            <a:rPr lang="de-DE" dirty="0" err="1" smtClean="0">
              <a:latin typeface="Courier" pitchFamily="49" charset="0"/>
            </a:rPr>
            <a:t>name</a:t>
          </a:r>
          <a:r>
            <a:rPr lang="de-DE" dirty="0" smtClean="0">
              <a:latin typeface="+mn-lt"/>
            </a:rPr>
            <a:t> </a:t>
          </a:r>
          <a:r>
            <a:rPr lang="de-DE" dirty="0" err="1" smtClean="0">
              <a:latin typeface="+mn-lt"/>
            </a:rPr>
            <a:t>or</a:t>
          </a:r>
          <a:r>
            <a:rPr lang="de-DE" dirty="0" smtClean="0">
              <a:latin typeface="+mn-lt"/>
            </a:rPr>
            <a:t> </a:t>
          </a:r>
          <a:r>
            <a:rPr lang="de-DE" dirty="0" err="1" smtClean="0">
              <a:latin typeface="Courier" pitchFamily="49" charset="0"/>
            </a:rPr>
            <a:t>code</a:t>
          </a:r>
          <a:r>
            <a:rPr lang="de-DE" dirty="0" smtClean="0">
              <a:latin typeface="+mn-lt"/>
            </a:rPr>
            <a:t> </a:t>
          </a:r>
          <a:r>
            <a:rPr lang="de-DE" dirty="0" err="1" smtClean="0">
              <a:latin typeface="+mn-lt"/>
            </a:rPr>
            <a:t>is</a:t>
          </a:r>
          <a:r>
            <a:rPr lang="de-DE" dirty="0" smtClean="0">
              <a:latin typeface="+mn-lt"/>
            </a:rPr>
            <a:t> </a:t>
          </a:r>
          <a:r>
            <a:rPr lang="de-DE" dirty="0" err="1" smtClean="0">
              <a:latin typeface="+mn-lt"/>
            </a:rPr>
            <a:t>specified</a:t>
          </a:r>
          <a:r>
            <a:rPr lang="de-DE" dirty="0" smtClean="0">
              <a:latin typeface="+mn-lt"/>
            </a:rPr>
            <a:t> in </a:t>
          </a:r>
          <a:r>
            <a:rPr lang="de-DE" dirty="0" err="1" smtClean="0">
              <a:latin typeface="+mn-lt"/>
            </a:rPr>
            <a:t>mapping</a:t>
          </a:r>
          <a:r>
            <a:rPr lang="de-DE" dirty="0" smtClean="0">
              <a:latin typeface="+mn-lt"/>
            </a:rPr>
            <a:t> </a:t>
          </a:r>
          <a:r>
            <a:rPr lang="de-DE" dirty="0" err="1" smtClean="0">
              <a:latin typeface="+mn-lt"/>
            </a:rPr>
            <a:t>table</a:t>
          </a:r>
          <a:r>
            <a:rPr lang="de-DE" dirty="0" smtClean="0">
              <a:latin typeface="+mn-lt"/>
            </a:rPr>
            <a:t>?</a:t>
          </a:r>
          <a:endParaRPr lang="en-US" dirty="0">
            <a:latin typeface="+mn-lt"/>
          </a:endParaRPr>
        </a:p>
      </dgm:t>
    </dgm:pt>
    <dgm:pt modelId="{B1049BC5-089B-481E-89FF-EEEB376E25C7}" type="parTrans" cxnId="{F4495421-3EE7-4FBF-9248-F6B1BAC66CD9}">
      <dgm:prSet/>
      <dgm:spPr/>
      <dgm:t>
        <a:bodyPr/>
        <a:lstStyle/>
        <a:p>
          <a:endParaRPr lang="en-US"/>
        </a:p>
      </dgm:t>
    </dgm:pt>
    <dgm:pt modelId="{1CA269B2-0DCC-4C77-B430-6045D3DE7761}" type="sibTrans" cxnId="{F4495421-3EE7-4FBF-9248-F6B1BAC66CD9}">
      <dgm:prSet/>
      <dgm:spPr/>
      <dgm:t>
        <a:bodyPr/>
        <a:lstStyle/>
        <a:p>
          <a:endParaRPr lang="en-US"/>
        </a:p>
      </dgm:t>
    </dgm:pt>
    <dgm:pt modelId="{33E50818-54BE-46FE-A6F5-5B28376FD54B}">
      <dgm:prSet phldrT="[Text]"/>
      <dgm:spPr>
        <a:noFill/>
      </dgm:spPr>
      <dgm:t>
        <a:bodyPr/>
        <a:lstStyle/>
        <a:p>
          <a:endParaRPr lang="en-US" dirty="0"/>
        </a:p>
      </dgm:t>
    </dgm:pt>
    <dgm:pt modelId="{734D3632-EFC8-44BB-B758-90A0D224033A}" type="sibTrans" cxnId="{3CDDFFA0-C0EA-4DCC-9DEA-3F693FC2AA41}">
      <dgm:prSet/>
      <dgm:spPr/>
      <dgm:t>
        <a:bodyPr/>
        <a:lstStyle/>
        <a:p>
          <a:endParaRPr lang="en-US"/>
        </a:p>
      </dgm:t>
    </dgm:pt>
    <dgm:pt modelId="{1E3FF691-5C5C-4255-B097-9A5A798D5EDD}" type="parTrans" cxnId="{3CDDFFA0-C0EA-4DCC-9DEA-3F693FC2AA41}">
      <dgm:prSet/>
      <dgm:spPr/>
      <dgm:t>
        <a:bodyPr/>
        <a:lstStyle/>
        <a:p>
          <a:endParaRPr lang="en-US"/>
        </a:p>
      </dgm:t>
    </dgm:pt>
    <dgm:pt modelId="{48D8C5ED-9FE0-4E66-8C0B-3D656690639C}">
      <dgm:prSet phldrT="[Text]"/>
      <dgm:spPr>
        <a:solidFill>
          <a:srgbClr val="00B050"/>
        </a:solidFill>
      </dgm:spPr>
      <dgm:t>
        <a:bodyPr/>
        <a:lstStyle/>
        <a:p>
          <a:r>
            <a:rPr lang="de-DE" dirty="0" smtClean="0"/>
            <a:t>Variable </a:t>
          </a:r>
          <a:r>
            <a:rPr lang="de-DE" dirty="0" err="1" smtClean="0"/>
            <a:t>with</a:t>
          </a:r>
          <a:r>
            <a:rPr lang="de-DE" dirty="0" smtClean="0"/>
            <a:t> a </a:t>
          </a:r>
          <a:r>
            <a:rPr lang="de-DE" dirty="0" err="1" smtClean="0"/>
            <a:t>matching</a:t>
          </a:r>
          <a:r>
            <a:rPr lang="de-DE" dirty="0" smtClean="0"/>
            <a:t> </a:t>
          </a:r>
          <a:r>
            <a:rPr lang="de-DE" dirty="0" err="1" smtClean="0">
              <a:latin typeface="Courier" pitchFamily="49" charset="0"/>
            </a:rPr>
            <a:t>name</a:t>
          </a:r>
          <a:r>
            <a:rPr lang="de-DE" dirty="0" smtClean="0">
              <a:latin typeface="Courier" pitchFamily="49" charset="0"/>
            </a:rPr>
            <a:t> </a:t>
          </a:r>
          <a:r>
            <a:rPr lang="de-DE" dirty="0" err="1" smtClean="0"/>
            <a:t>or</a:t>
          </a:r>
          <a:r>
            <a:rPr lang="de-DE" dirty="0" smtClean="0"/>
            <a:t> </a:t>
          </a:r>
          <a:r>
            <a:rPr lang="de-DE" dirty="0" err="1" smtClean="0">
              <a:latin typeface="Courier" pitchFamily="49" charset="0"/>
            </a:rPr>
            <a:t>code</a:t>
          </a:r>
          <a:r>
            <a:rPr lang="de-DE" dirty="0" smtClean="0">
              <a:latin typeface="Courier" pitchFamily="49" charset="0"/>
            </a:rPr>
            <a:t> </a:t>
          </a:r>
          <a:r>
            <a:rPr lang="de-DE" dirty="0" err="1" smtClean="0"/>
            <a:t>is</a:t>
          </a:r>
          <a:r>
            <a:rPr lang="de-DE" dirty="0" smtClean="0"/>
            <a:t> </a:t>
          </a:r>
          <a:r>
            <a:rPr lang="de-DE" dirty="0" err="1" smtClean="0"/>
            <a:t>slected</a:t>
          </a:r>
          <a:endParaRPr lang="en-US" dirty="0"/>
        </a:p>
      </dgm:t>
    </dgm:pt>
    <dgm:pt modelId="{E14D96C0-000E-490A-B471-8D786CBAC881}" type="parTrans" cxnId="{EEFEA66F-D8E2-4948-8E88-F5EE2D2DAD29}">
      <dgm:prSet/>
      <dgm:spPr/>
      <dgm:t>
        <a:bodyPr/>
        <a:lstStyle/>
        <a:p>
          <a:endParaRPr lang="en-US"/>
        </a:p>
      </dgm:t>
    </dgm:pt>
    <dgm:pt modelId="{FAC160A7-276F-4CD3-9D6A-3485F4C69029}" type="sibTrans" cxnId="{EEFEA66F-D8E2-4948-8E88-F5EE2D2DAD29}">
      <dgm:prSet/>
      <dgm:spPr/>
      <dgm:t>
        <a:bodyPr/>
        <a:lstStyle/>
        <a:p>
          <a:endParaRPr lang="en-US"/>
        </a:p>
      </dgm:t>
    </dgm:pt>
    <dgm:pt modelId="{5587EB7D-0134-4D9A-BA18-ACDAB28A21A5}">
      <dgm:prSet phldrT="[Text]"/>
      <dgm:spPr>
        <a:solidFill>
          <a:srgbClr val="FF0000"/>
        </a:solidFill>
      </dgm:spPr>
      <dgm:t>
        <a:bodyPr/>
        <a:lstStyle/>
        <a:p>
          <a:r>
            <a:rPr lang="de-DE" dirty="0" smtClean="0"/>
            <a:t>Line </a:t>
          </a:r>
          <a:r>
            <a:rPr lang="de-DE" dirty="0" err="1" smtClean="0"/>
            <a:t>is</a:t>
          </a:r>
          <a:r>
            <a:rPr lang="de-DE" dirty="0" smtClean="0"/>
            <a:t> </a:t>
          </a:r>
          <a:r>
            <a:rPr lang="de-DE" dirty="0" err="1" smtClean="0"/>
            <a:t>denied</a:t>
          </a:r>
          <a:endParaRPr lang="en-US" dirty="0"/>
        </a:p>
      </dgm:t>
    </dgm:pt>
    <dgm:pt modelId="{41DC97A3-89F0-49C3-A770-63BC549A05E8}" type="parTrans" cxnId="{D25923C4-4790-4A15-830D-5925A0DBDA03}">
      <dgm:prSet/>
      <dgm:spPr/>
      <dgm:t>
        <a:bodyPr/>
        <a:lstStyle/>
        <a:p>
          <a:endParaRPr lang="en-US"/>
        </a:p>
      </dgm:t>
    </dgm:pt>
    <dgm:pt modelId="{CE66153A-0E07-4A23-8BB4-3342BC2D97CB}" type="sibTrans" cxnId="{D25923C4-4790-4A15-830D-5925A0DBDA03}">
      <dgm:prSet/>
      <dgm:spPr/>
      <dgm:t>
        <a:bodyPr/>
        <a:lstStyle/>
        <a:p>
          <a:endParaRPr lang="en-US"/>
        </a:p>
      </dgm:t>
    </dgm:pt>
    <dgm:pt modelId="{6E04AF33-F94B-41B9-9B26-6D8208E26C66}">
      <dgm:prSet phldrT="[Text]"/>
      <dgm:spPr>
        <a:solidFill>
          <a:schemeClr val="accent1"/>
        </a:solidFill>
        <a:ln>
          <a:noFill/>
        </a:ln>
      </dgm:spPr>
      <dgm:t>
        <a:bodyPr/>
        <a:lstStyle/>
        <a:p>
          <a:endParaRPr lang="en-US" dirty="0"/>
        </a:p>
      </dgm:t>
    </dgm:pt>
    <dgm:pt modelId="{684ADAF0-B1CF-4262-B7B1-BBCEBC5F683E}" type="sibTrans" cxnId="{A83488E9-2A6B-4AA2-8346-0AC85E7C232F}">
      <dgm:prSet/>
      <dgm:spPr/>
      <dgm:t>
        <a:bodyPr/>
        <a:lstStyle/>
        <a:p>
          <a:endParaRPr lang="en-US"/>
        </a:p>
      </dgm:t>
    </dgm:pt>
    <dgm:pt modelId="{4C770DF7-A397-4051-8AB6-67DA5AEC98F9}" type="parTrans" cxnId="{A83488E9-2A6B-4AA2-8346-0AC85E7C232F}">
      <dgm:prSet/>
      <dgm:spPr/>
      <dgm:t>
        <a:bodyPr/>
        <a:lstStyle/>
        <a:p>
          <a:endParaRPr lang="en-US"/>
        </a:p>
      </dgm:t>
    </dgm:pt>
    <dgm:pt modelId="{EE3AB56B-679A-4563-8FDF-C2863FAA8227}" type="pres">
      <dgm:prSet presAssocID="{0B6EB8DD-F61B-4F23-8A98-50B40F3FED5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AAC5FD3-8395-4DFC-8FA1-88F4A3CD9040}" type="pres">
      <dgm:prSet presAssocID="{0B6EB8DD-F61B-4F23-8A98-50B40F3FED50}" presName="hierFlow" presStyleCnt="0"/>
      <dgm:spPr/>
    </dgm:pt>
    <dgm:pt modelId="{C18C6025-99FB-4944-88BB-B496BC401173}" type="pres">
      <dgm:prSet presAssocID="{0B6EB8DD-F61B-4F23-8A98-50B40F3FED50}" presName="firstBuf" presStyleCnt="0"/>
      <dgm:spPr/>
    </dgm:pt>
    <dgm:pt modelId="{FE785C74-93F3-42A8-ADE6-CCA828D006EC}" type="pres">
      <dgm:prSet presAssocID="{0B6EB8DD-F61B-4F23-8A98-50B40F3FED5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333B9747-D41F-4CAF-8904-2192BF566731}" type="pres">
      <dgm:prSet presAssocID="{75A5511F-4C44-4985-ADE1-EFD94894E6E4}" presName="Name14" presStyleCnt="0"/>
      <dgm:spPr/>
    </dgm:pt>
    <dgm:pt modelId="{F5A126B0-F267-4221-9A88-367F65F3285B}" type="pres">
      <dgm:prSet presAssocID="{75A5511F-4C44-4985-ADE1-EFD94894E6E4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74DC99-6D4A-45BC-94CC-93FFFCF5AA5D}" type="pres">
      <dgm:prSet presAssocID="{75A5511F-4C44-4985-ADE1-EFD94894E6E4}" presName="hierChild2" presStyleCnt="0"/>
      <dgm:spPr/>
    </dgm:pt>
    <dgm:pt modelId="{8B8A84D8-72C7-4637-8D5D-03FD101EA54B}" type="pres">
      <dgm:prSet presAssocID="{FF78B58D-B785-4566-ABD2-AA9D9D3CF4FB}" presName="Name19" presStyleLbl="parChTrans1D2" presStyleIdx="0" presStyleCnt="2"/>
      <dgm:spPr/>
      <dgm:t>
        <a:bodyPr/>
        <a:lstStyle/>
        <a:p>
          <a:endParaRPr lang="en-US"/>
        </a:p>
      </dgm:t>
    </dgm:pt>
    <dgm:pt modelId="{0121B714-05C5-42FF-B194-C54CD120AC5C}" type="pres">
      <dgm:prSet presAssocID="{4ACEC3DD-73F8-45BB-849E-709551A2425C}" presName="Name21" presStyleCnt="0"/>
      <dgm:spPr/>
    </dgm:pt>
    <dgm:pt modelId="{0429DCE0-9252-4503-A8E9-083EAA52C18A}" type="pres">
      <dgm:prSet presAssocID="{4ACEC3DD-73F8-45BB-849E-709551A2425C}" presName="level2Shape" presStyleLbl="node2" presStyleIdx="0" presStyleCnt="2"/>
      <dgm:spPr/>
      <dgm:t>
        <a:bodyPr/>
        <a:lstStyle/>
        <a:p>
          <a:endParaRPr lang="en-US"/>
        </a:p>
      </dgm:t>
    </dgm:pt>
    <dgm:pt modelId="{34113249-5F50-4818-958F-67296D681BB7}" type="pres">
      <dgm:prSet presAssocID="{4ACEC3DD-73F8-45BB-849E-709551A2425C}" presName="hierChild3" presStyleCnt="0"/>
      <dgm:spPr/>
    </dgm:pt>
    <dgm:pt modelId="{2A4F947B-9791-45BB-B2D6-484FD6F17C67}" type="pres">
      <dgm:prSet presAssocID="{4C770DF7-A397-4051-8AB6-67DA5AEC98F9}" presName="Name19" presStyleLbl="parChTrans1D2" presStyleIdx="1" presStyleCnt="2"/>
      <dgm:spPr/>
      <dgm:t>
        <a:bodyPr/>
        <a:lstStyle/>
        <a:p>
          <a:endParaRPr lang="en-US"/>
        </a:p>
      </dgm:t>
    </dgm:pt>
    <dgm:pt modelId="{D33050FC-25FB-4CB6-889F-CB6E79812F28}" type="pres">
      <dgm:prSet presAssocID="{6E04AF33-F94B-41B9-9B26-6D8208E26C66}" presName="Name21" presStyleCnt="0"/>
      <dgm:spPr/>
    </dgm:pt>
    <dgm:pt modelId="{B1BAC6B1-069E-408B-99DC-8C5338D7C577}" type="pres">
      <dgm:prSet presAssocID="{6E04AF33-F94B-41B9-9B26-6D8208E26C66}" presName="level2Shape" presStyleLbl="node2" presStyleIdx="1" presStyleCnt="2" custScaleX="2692"/>
      <dgm:spPr/>
      <dgm:t>
        <a:bodyPr/>
        <a:lstStyle/>
        <a:p>
          <a:endParaRPr lang="en-US"/>
        </a:p>
      </dgm:t>
    </dgm:pt>
    <dgm:pt modelId="{81A56352-737B-416E-AA01-2FAB33CE1A77}" type="pres">
      <dgm:prSet presAssocID="{6E04AF33-F94B-41B9-9B26-6D8208E26C66}" presName="hierChild3" presStyleCnt="0"/>
      <dgm:spPr/>
    </dgm:pt>
    <dgm:pt modelId="{BDCE5629-242F-45CC-A415-D84616288BFA}" type="pres">
      <dgm:prSet presAssocID="{E14D96C0-000E-490A-B471-8D786CBAC881}" presName="Name19" presStyleLbl="parChTrans1D3" presStyleIdx="0" presStyleCnt="2"/>
      <dgm:spPr/>
      <dgm:t>
        <a:bodyPr/>
        <a:lstStyle/>
        <a:p>
          <a:endParaRPr lang="en-US"/>
        </a:p>
      </dgm:t>
    </dgm:pt>
    <dgm:pt modelId="{879D947F-8C6F-4FD1-BF18-4BDD6E3B2AF8}" type="pres">
      <dgm:prSet presAssocID="{48D8C5ED-9FE0-4E66-8C0B-3D656690639C}" presName="Name21" presStyleCnt="0"/>
      <dgm:spPr/>
    </dgm:pt>
    <dgm:pt modelId="{BD667DE1-981C-4520-A10F-1C2657FAD3B3}" type="pres">
      <dgm:prSet presAssocID="{48D8C5ED-9FE0-4E66-8C0B-3D656690639C}" presName="level2Shape" presStyleLbl="node3" presStyleIdx="0" presStyleCnt="2"/>
      <dgm:spPr/>
      <dgm:t>
        <a:bodyPr/>
        <a:lstStyle/>
        <a:p>
          <a:endParaRPr lang="en-US"/>
        </a:p>
      </dgm:t>
    </dgm:pt>
    <dgm:pt modelId="{1A688DAC-DA03-4F0E-9432-F98CA1421062}" type="pres">
      <dgm:prSet presAssocID="{48D8C5ED-9FE0-4E66-8C0B-3D656690639C}" presName="hierChild3" presStyleCnt="0"/>
      <dgm:spPr/>
    </dgm:pt>
    <dgm:pt modelId="{F883C61C-494E-42A7-A83C-7AD8713A2702}" type="pres">
      <dgm:prSet presAssocID="{41DC97A3-89F0-49C3-A770-63BC549A05E8}" presName="Name19" presStyleLbl="parChTrans1D3" presStyleIdx="1" presStyleCnt="2"/>
      <dgm:spPr/>
      <dgm:t>
        <a:bodyPr/>
        <a:lstStyle/>
        <a:p>
          <a:endParaRPr lang="en-US"/>
        </a:p>
      </dgm:t>
    </dgm:pt>
    <dgm:pt modelId="{FE710908-627B-4690-9CCD-16290C392149}" type="pres">
      <dgm:prSet presAssocID="{5587EB7D-0134-4D9A-BA18-ACDAB28A21A5}" presName="Name21" presStyleCnt="0"/>
      <dgm:spPr/>
    </dgm:pt>
    <dgm:pt modelId="{FA1726FB-183A-409F-A789-221B66AF6ED3}" type="pres">
      <dgm:prSet presAssocID="{5587EB7D-0134-4D9A-BA18-ACDAB28A21A5}" presName="level2Shape" presStyleLbl="node3" presStyleIdx="1" presStyleCnt="2"/>
      <dgm:spPr/>
      <dgm:t>
        <a:bodyPr/>
        <a:lstStyle/>
        <a:p>
          <a:endParaRPr lang="en-US"/>
        </a:p>
      </dgm:t>
    </dgm:pt>
    <dgm:pt modelId="{A33F9CF1-2E36-4B2E-BDF6-AB7532F67B27}" type="pres">
      <dgm:prSet presAssocID="{5587EB7D-0134-4D9A-BA18-ACDAB28A21A5}" presName="hierChild3" presStyleCnt="0"/>
      <dgm:spPr/>
    </dgm:pt>
    <dgm:pt modelId="{175AE0F7-D985-4949-8B8F-B0DBC14DE73A}" type="pres">
      <dgm:prSet presAssocID="{0B6EB8DD-F61B-4F23-8A98-50B40F3FED50}" presName="bgShapesFlow" presStyleCnt="0"/>
      <dgm:spPr/>
    </dgm:pt>
    <dgm:pt modelId="{DADB21CD-84A0-4DC2-824D-478175EE30DB}" type="pres">
      <dgm:prSet presAssocID="{33E50818-54BE-46FE-A6F5-5B28376FD54B}" presName="rectComp" presStyleCnt="0"/>
      <dgm:spPr/>
    </dgm:pt>
    <dgm:pt modelId="{6DABF412-FCFF-4E8B-ABDA-852AB75A71D3}" type="pres">
      <dgm:prSet presAssocID="{33E50818-54BE-46FE-A6F5-5B28376FD54B}" presName="bgRect" presStyleLbl="bgShp" presStyleIdx="0" presStyleCnt="3"/>
      <dgm:spPr/>
      <dgm:t>
        <a:bodyPr/>
        <a:lstStyle/>
        <a:p>
          <a:endParaRPr lang="en-US"/>
        </a:p>
      </dgm:t>
    </dgm:pt>
    <dgm:pt modelId="{1CC06EFD-8568-428B-AE37-3357AD8B45CD}" type="pres">
      <dgm:prSet presAssocID="{33E50818-54BE-46FE-A6F5-5B28376FD54B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0BE958-D605-4BAC-9F7B-9B27EA3EA9D3}" type="pres">
      <dgm:prSet presAssocID="{33E50818-54BE-46FE-A6F5-5B28376FD54B}" presName="spComp" presStyleCnt="0"/>
      <dgm:spPr/>
    </dgm:pt>
    <dgm:pt modelId="{EBA6E764-BC29-4C99-A627-B4D2EF088730}" type="pres">
      <dgm:prSet presAssocID="{33E50818-54BE-46FE-A6F5-5B28376FD54B}" presName="vSp" presStyleCnt="0"/>
      <dgm:spPr/>
    </dgm:pt>
    <dgm:pt modelId="{1512CB75-9D10-4E76-BDDD-8D1A039910FC}" type="pres">
      <dgm:prSet presAssocID="{3BE34932-4BD5-4D56-9386-DCB54288CE60}" presName="rectComp" presStyleCnt="0"/>
      <dgm:spPr/>
    </dgm:pt>
    <dgm:pt modelId="{3F5A9EE3-4C01-4568-A62C-B549F98F1085}" type="pres">
      <dgm:prSet presAssocID="{3BE34932-4BD5-4D56-9386-DCB54288CE60}" presName="bgRect" presStyleLbl="bgShp" presStyleIdx="1" presStyleCnt="3"/>
      <dgm:spPr/>
      <dgm:t>
        <a:bodyPr/>
        <a:lstStyle/>
        <a:p>
          <a:endParaRPr lang="en-US"/>
        </a:p>
      </dgm:t>
    </dgm:pt>
    <dgm:pt modelId="{BB3025D8-8B06-4A2E-A27E-9AF150641A22}" type="pres">
      <dgm:prSet presAssocID="{3BE34932-4BD5-4D56-9386-DCB54288CE60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7B1524-180D-4715-8AB7-0638CD461224}" type="pres">
      <dgm:prSet presAssocID="{3BE34932-4BD5-4D56-9386-DCB54288CE60}" presName="spComp" presStyleCnt="0"/>
      <dgm:spPr/>
    </dgm:pt>
    <dgm:pt modelId="{913793A9-E588-45D8-A9A5-5380328FE79F}" type="pres">
      <dgm:prSet presAssocID="{3BE34932-4BD5-4D56-9386-DCB54288CE60}" presName="vSp" presStyleCnt="0"/>
      <dgm:spPr/>
    </dgm:pt>
    <dgm:pt modelId="{1574B7E1-2654-4F99-8E6A-590A24E8D657}" type="pres">
      <dgm:prSet presAssocID="{FD668123-4D56-465A-8332-F92742439598}" presName="rectComp" presStyleCnt="0"/>
      <dgm:spPr/>
    </dgm:pt>
    <dgm:pt modelId="{7B264B4B-3FEF-422C-9AD9-6B779D72B9DA}" type="pres">
      <dgm:prSet presAssocID="{FD668123-4D56-465A-8332-F92742439598}" presName="bgRect" presStyleLbl="bgShp" presStyleIdx="2" presStyleCnt="3"/>
      <dgm:spPr/>
      <dgm:t>
        <a:bodyPr/>
        <a:lstStyle/>
        <a:p>
          <a:endParaRPr lang="en-US"/>
        </a:p>
      </dgm:t>
    </dgm:pt>
    <dgm:pt modelId="{370A74C3-34E5-4A08-A458-2688219CB900}" type="pres">
      <dgm:prSet presAssocID="{FD668123-4D56-465A-8332-F92742439598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DF1932-E89F-4EEE-BF59-1421F25FC3CF}" srcId="{0B6EB8DD-F61B-4F23-8A98-50B40F3FED50}" destId="{75A5511F-4C44-4985-ADE1-EFD94894E6E4}" srcOrd="0" destOrd="0" parTransId="{43687BD8-744B-4D8E-B3BE-6C985F7F912C}" sibTransId="{E655F352-E0BB-43F9-920F-77F529093AB4}"/>
    <dgm:cxn modelId="{0D3EB6FC-36DD-4CB9-89C1-93EC39569B64}" type="presOf" srcId="{3BE34932-4BD5-4D56-9386-DCB54288CE60}" destId="{3F5A9EE3-4C01-4568-A62C-B549F98F1085}" srcOrd="0" destOrd="0" presId="urn:microsoft.com/office/officeart/2005/8/layout/hierarchy6"/>
    <dgm:cxn modelId="{1703AA99-CC6E-4726-A834-7827F030596A}" type="presOf" srcId="{41DC97A3-89F0-49C3-A770-63BC549A05E8}" destId="{F883C61C-494E-42A7-A83C-7AD8713A2702}" srcOrd="0" destOrd="0" presId="urn:microsoft.com/office/officeart/2005/8/layout/hierarchy6"/>
    <dgm:cxn modelId="{3CDDFFA0-C0EA-4DCC-9DEA-3F693FC2AA41}" srcId="{0B6EB8DD-F61B-4F23-8A98-50B40F3FED50}" destId="{33E50818-54BE-46FE-A6F5-5B28376FD54B}" srcOrd="1" destOrd="0" parTransId="{1E3FF691-5C5C-4255-B097-9A5A798D5EDD}" sibTransId="{734D3632-EFC8-44BB-B758-90A0D224033A}"/>
    <dgm:cxn modelId="{A83488E9-2A6B-4AA2-8346-0AC85E7C232F}" srcId="{75A5511F-4C44-4985-ADE1-EFD94894E6E4}" destId="{6E04AF33-F94B-41B9-9B26-6D8208E26C66}" srcOrd="1" destOrd="0" parTransId="{4C770DF7-A397-4051-8AB6-67DA5AEC98F9}" sibTransId="{684ADAF0-B1CF-4262-B7B1-BBCEBC5F683E}"/>
    <dgm:cxn modelId="{43604FB6-38DF-46FF-B27A-BC3DB236BA75}" srcId="{0B6EB8DD-F61B-4F23-8A98-50B40F3FED50}" destId="{3BE34932-4BD5-4D56-9386-DCB54288CE60}" srcOrd="2" destOrd="0" parTransId="{E2871771-3861-47F0-9260-9CAFB1978688}" sibTransId="{F2773F4A-3ADE-4441-901A-6D913C144C90}"/>
    <dgm:cxn modelId="{12D8B76E-3D10-455C-936C-32B67BA90EDA}" type="presOf" srcId="{5587EB7D-0134-4D9A-BA18-ACDAB28A21A5}" destId="{FA1726FB-183A-409F-A789-221B66AF6ED3}" srcOrd="0" destOrd="0" presId="urn:microsoft.com/office/officeart/2005/8/layout/hierarchy6"/>
    <dgm:cxn modelId="{0C66B5B0-C1AF-4FF3-B4B6-5D8EBDB3DF08}" type="presOf" srcId="{48D8C5ED-9FE0-4E66-8C0B-3D656690639C}" destId="{BD667DE1-981C-4520-A10F-1C2657FAD3B3}" srcOrd="0" destOrd="0" presId="urn:microsoft.com/office/officeart/2005/8/layout/hierarchy6"/>
    <dgm:cxn modelId="{EDA5A9EB-E852-405D-BDBB-ECDF8CAC5921}" type="presOf" srcId="{33E50818-54BE-46FE-A6F5-5B28376FD54B}" destId="{6DABF412-FCFF-4E8B-ABDA-852AB75A71D3}" srcOrd="0" destOrd="0" presId="urn:microsoft.com/office/officeart/2005/8/layout/hierarchy6"/>
    <dgm:cxn modelId="{EEFEA66F-D8E2-4948-8E88-F5EE2D2DAD29}" srcId="{6E04AF33-F94B-41B9-9B26-6D8208E26C66}" destId="{48D8C5ED-9FE0-4E66-8C0B-3D656690639C}" srcOrd="0" destOrd="0" parTransId="{E14D96C0-000E-490A-B471-8D786CBAC881}" sibTransId="{FAC160A7-276F-4CD3-9D6A-3485F4C69029}"/>
    <dgm:cxn modelId="{D25923C4-4790-4A15-830D-5925A0DBDA03}" srcId="{6E04AF33-F94B-41B9-9B26-6D8208E26C66}" destId="{5587EB7D-0134-4D9A-BA18-ACDAB28A21A5}" srcOrd="1" destOrd="0" parTransId="{41DC97A3-89F0-49C3-A770-63BC549A05E8}" sibTransId="{CE66153A-0E07-4A23-8BB4-3342BC2D97CB}"/>
    <dgm:cxn modelId="{B9FD17B4-6DEE-45E7-BC74-B853C72900AC}" type="presOf" srcId="{0B6EB8DD-F61B-4F23-8A98-50B40F3FED50}" destId="{EE3AB56B-679A-4563-8FDF-C2863FAA8227}" srcOrd="0" destOrd="0" presId="urn:microsoft.com/office/officeart/2005/8/layout/hierarchy6"/>
    <dgm:cxn modelId="{9FF62EDF-2C0C-4853-9FD5-9BABFD689A90}" type="presOf" srcId="{3BE34932-4BD5-4D56-9386-DCB54288CE60}" destId="{BB3025D8-8B06-4A2E-A27E-9AF150641A22}" srcOrd="1" destOrd="0" presId="urn:microsoft.com/office/officeart/2005/8/layout/hierarchy6"/>
    <dgm:cxn modelId="{8BCCC0CE-F12C-4982-A0A0-97EEFA7281F8}" type="presOf" srcId="{4ACEC3DD-73F8-45BB-849E-709551A2425C}" destId="{0429DCE0-9252-4503-A8E9-083EAA52C18A}" srcOrd="0" destOrd="0" presId="urn:microsoft.com/office/officeart/2005/8/layout/hierarchy6"/>
    <dgm:cxn modelId="{9790027A-CA22-47D1-AEF3-46D03A6DFA52}" type="presOf" srcId="{FD668123-4D56-465A-8332-F92742439598}" destId="{370A74C3-34E5-4A08-A458-2688219CB900}" srcOrd="1" destOrd="0" presId="urn:microsoft.com/office/officeart/2005/8/layout/hierarchy6"/>
    <dgm:cxn modelId="{30FFD139-E79B-4D4B-9C7B-BFA21BF61B9D}" type="presOf" srcId="{75A5511F-4C44-4985-ADE1-EFD94894E6E4}" destId="{F5A126B0-F267-4221-9A88-367F65F3285B}" srcOrd="0" destOrd="0" presId="urn:microsoft.com/office/officeart/2005/8/layout/hierarchy6"/>
    <dgm:cxn modelId="{7B1FC182-70A7-4F8C-9715-712626240394}" type="presOf" srcId="{6E04AF33-F94B-41B9-9B26-6D8208E26C66}" destId="{B1BAC6B1-069E-408B-99DC-8C5338D7C577}" srcOrd="0" destOrd="0" presId="urn:microsoft.com/office/officeart/2005/8/layout/hierarchy6"/>
    <dgm:cxn modelId="{7040838C-2246-43BB-96B0-B5B3E973F55E}" srcId="{75A5511F-4C44-4985-ADE1-EFD94894E6E4}" destId="{4ACEC3DD-73F8-45BB-849E-709551A2425C}" srcOrd="0" destOrd="0" parTransId="{FF78B58D-B785-4566-ABD2-AA9D9D3CF4FB}" sibTransId="{1054A06A-CE23-4D92-8FCA-2831F2DF5814}"/>
    <dgm:cxn modelId="{ED2E6307-9CE4-4647-8F89-DAD16018748B}" type="presOf" srcId="{FD668123-4D56-465A-8332-F92742439598}" destId="{7B264B4B-3FEF-422C-9AD9-6B779D72B9DA}" srcOrd="0" destOrd="0" presId="urn:microsoft.com/office/officeart/2005/8/layout/hierarchy6"/>
    <dgm:cxn modelId="{DFE94230-93DD-40F0-AD69-2A54CAE5A99B}" type="presOf" srcId="{4C770DF7-A397-4051-8AB6-67DA5AEC98F9}" destId="{2A4F947B-9791-45BB-B2D6-484FD6F17C67}" srcOrd="0" destOrd="0" presId="urn:microsoft.com/office/officeart/2005/8/layout/hierarchy6"/>
    <dgm:cxn modelId="{B34C3127-2DE6-4708-A0B3-422261689BED}" type="presOf" srcId="{FF78B58D-B785-4566-ABD2-AA9D9D3CF4FB}" destId="{8B8A84D8-72C7-4637-8D5D-03FD101EA54B}" srcOrd="0" destOrd="0" presId="urn:microsoft.com/office/officeart/2005/8/layout/hierarchy6"/>
    <dgm:cxn modelId="{3E2095AD-3F5A-4B96-A269-EEA05B5995B8}" type="presOf" srcId="{33E50818-54BE-46FE-A6F5-5B28376FD54B}" destId="{1CC06EFD-8568-428B-AE37-3357AD8B45CD}" srcOrd="1" destOrd="0" presId="urn:microsoft.com/office/officeart/2005/8/layout/hierarchy6"/>
    <dgm:cxn modelId="{F4495421-3EE7-4FBF-9248-F6B1BAC66CD9}" srcId="{0B6EB8DD-F61B-4F23-8A98-50B40F3FED50}" destId="{FD668123-4D56-465A-8332-F92742439598}" srcOrd="3" destOrd="0" parTransId="{B1049BC5-089B-481E-89FF-EEEB376E25C7}" sibTransId="{1CA269B2-0DCC-4C77-B430-6045D3DE7761}"/>
    <dgm:cxn modelId="{1B19562F-FFC1-49FC-A93B-F21309A8382F}" type="presOf" srcId="{E14D96C0-000E-490A-B471-8D786CBAC881}" destId="{BDCE5629-242F-45CC-A415-D84616288BFA}" srcOrd="0" destOrd="0" presId="urn:microsoft.com/office/officeart/2005/8/layout/hierarchy6"/>
    <dgm:cxn modelId="{B66833FC-20A1-42F6-AA47-696070BC7578}" type="presParOf" srcId="{EE3AB56B-679A-4563-8FDF-C2863FAA8227}" destId="{EAAC5FD3-8395-4DFC-8FA1-88F4A3CD9040}" srcOrd="0" destOrd="0" presId="urn:microsoft.com/office/officeart/2005/8/layout/hierarchy6"/>
    <dgm:cxn modelId="{12A5A1EA-C658-47CD-8732-36D242007DE0}" type="presParOf" srcId="{EAAC5FD3-8395-4DFC-8FA1-88F4A3CD9040}" destId="{C18C6025-99FB-4944-88BB-B496BC401173}" srcOrd="0" destOrd="0" presId="urn:microsoft.com/office/officeart/2005/8/layout/hierarchy6"/>
    <dgm:cxn modelId="{1FA3BD7B-D811-4805-B84A-120B30912015}" type="presParOf" srcId="{EAAC5FD3-8395-4DFC-8FA1-88F4A3CD9040}" destId="{FE785C74-93F3-42A8-ADE6-CCA828D006EC}" srcOrd="1" destOrd="0" presId="urn:microsoft.com/office/officeart/2005/8/layout/hierarchy6"/>
    <dgm:cxn modelId="{968B66A0-6300-4FC4-8E44-5CCA2A00DE94}" type="presParOf" srcId="{FE785C74-93F3-42A8-ADE6-CCA828D006EC}" destId="{333B9747-D41F-4CAF-8904-2192BF566731}" srcOrd="0" destOrd="0" presId="urn:microsoft.com/office/officeart/2005/8/layout/hierarchy6"/>
    <dgm:cxn modelId="{BED6D660-9D2C-4B60-B903-E3DC6F73D90B}" type="presParOf" srcId="{333B9747-D41F-4CAF-8904-2192BF566731}" destId="{F5A126B0-F267-4221-9A88-367F65F3285B}" srcOrd="0" destOrd="0" presId="urn:microsoft.com/office/officeart/2005/8/layout/hierarchy6"/>
    <dgm:cxn modelId="{3C26ACB6-B39C-4DBC-A95C-3C2D0C041437}" type="presParOf" srcId="{333B9747-D41F-4CAF-8904-2192BF566731}" destId="{2B74DC99-6D4A-45BC-94CC-93FFFCF5AA5D}" srcOrd="1" destOrd="0" presId="urn:microsoft.com/office/officeart/2005/8/layout/hierarchy6"/>
    <dgm:cxn modelId="{54E34019-624B-40BB-8751-6C3559E45746}" type="presParOf" srcId="{2B74DC99-6D4A-45BC-94CC-93FFFCF5AA5D}" destId="{8B8A84D8-72C7-4637-8D5D-03FD101EA54B}" srcOrd="0" destOrd="0" presId="urn:microsoft.com/office/officeart/2005/8/layout/hierarchy6"/>
    <dgm:cxn modelId="{4C97D17D-EB83-4309-9181-5DF896C5BF65}" type="presParOf" srcId="{2B74DC99-6D4A-45BC-94CC-93FFFCF5AA5D}" destId="{0121B714-05C5-42FF-B194-C54CD120AC5C}" srcOrd="1" destOrd="0" presId="urn:microsoft.com/office/officeart/2005/8/layout/hierarchy6"/>
    <dgm:cxn modelId="{D3E0966E-8B24-4C35-8B43-93944BB91D70}" type="presParOf" srcId="{0121B714-05C5-42FF-B194-C54CD120AC5C}" destId="{0429DCE0-9252-4503-A8E9-083EAA52C18A}" srcOrd="0" destOrd="0" presId="urn:microsoft.com/office/officeart/2005/8/layout/hierarchy6"/>
    <dgm:cxn modelId="{4239A49D-2262-4B19-BDD1-4827EACD4FAB}" type="presParOf" srcId="{0121B714-05C5-42FF-B194-C54CD120AC5C}" destId="{34113249-5F50-4818-958F-67296D681BB7}" srcOrd="1" destOrd="0" presId="urn:microsoft.com/office/officeart/2005/8/layout/hierarchy6"/>
    <dgm:cxn modelId="{99CFCC22-4AF5-426D-A1E6-CD7A1269AB2D}" type="presParOf" srcId="{2B74DC99-6D4A-45BC-94CC-93FFFCF5AA5D}" destId="{2A4F947B-9791-45BB-B2D6-484FD6F17C67}" srcOrd="2" destOrd="0" presId="urn:microsoft.com/office/officeart/2005/8/layout/hierarchy6"/>
    <dgm:cxn modelId="{0A49AB3B-86A0-44BE-B99A-90C1E88FB642}" type="presParOf" srcId="{2B74DC99-6D4A-45BC-94CC-93FFFCF5AA5D}" destId="{D33050FC-25FB-4CB6-889F-CB6E79812F28}" srcOrd="3" destOrd="0" presId="urn:microsoft.com/office/officeart/2005/8/layout/hierarchy6"/>
    <dgm:cxn modelId="{A2C5F315-08B2-41D1-8A8F-F598517DC1BF}" type="presParOf" srcId="{D33050FC-25FB-4CB6-889F-CB6E79812F28}" destId="{B1BAC6B1-069E-408B-99DC-8C5338D7C577}" srcOrd="0" destOrd="0" presId="urn:microsoft.com/office/officeart/2005/8/layout/hierarchy6"/>
    <dgm:cxn modelId="{0CEFC91F-7F37-4ED6-89BC-165398FB65E3}" type="presParOf" srcId="{D33050FC-25FB-4CB6-889F-CB6E79812F28}" destId="{81A56352-737B-416E-AA01-2FAB33CE1A77}" srcOrd="1" destOrd="0" presId="urn:microsoft.com/office/officeart/2005/8/layout/hierarchy6"/>
    <dgm:cxn modelId="{D2E2C510-C970-4008-B537-30ED51D2384C}" type="presParOf" srcId="{81A56352-737B-416E-AA01-2FAB33CE1A77}" destId="{BDCE5629-242F-45CC-A415-D84616288BFA}" srcOrd="0" destOrd="0" presId="urn:microsoft.com/office/officeart/2005/8/layout/hierarchy6"/>
    <dgm:cxn modelId="{CD756A2D-FA95-4314-BB82-4D5C02DF9959}" type="presParOf" srcId="{81A56352-737B-416E-AA01-2FAB33CE1A77}" destId="{879D947F-8C6F-4FD1-BF18-4BDD6E3B2AF8}" srcOrd="1" destOrd="0" presId="urn:microsoft.com/office/officeart/2005/8/layout/hierarchy6"/>
    <dgm:cxn modelId="{613C233D-9891-4863-A102-A2152D176742}" type="presParOf" srcId="{879D947F-8C6F-4FD1-BF18-4BDD6E3B2AF8}" destId="{BD667DE1-981C-4520-A10F-1C2657FAD3B3}" srcOrd="0" destOrd="0" presId="urn:microsoft.com/office/officeart/2005/8/layout/hierarchy6"/>
    <dgm:cxn modelId="{D05B4AF0-41EF-4A36-A992-187505F610CA}" type="presParOf" srcId="{879D947F-8C6F-4FD1-BF18-4BDD6E3B2AF8}" destId="{1A688DAC-DA03-4F0E-9432-F98CA1421062}" srcOrd="1" destOrd="0" presId="urn:microsoft.com/office/officeart/2005/8/layout/hierarchy6"/>
    <dgm:cxn modelId="{4DBDA535-F1EB-425F-8902-A74452F3B063}" type="presParOf" srcId="{81A56352-737B-416E-AA01-2FAB33CE1A77}" destId="{F883C61C-494E-42A7-A83C-7AD8713A2702}" srcOrd="2" destOrd="0" presId="urn:microsoft.com/office/officeart/2005/8/layout/hierarchy6"/>
    <dgm:cxn modelId="{871AB19C-E03D-453E-960D-C2967E957343}" type="presParOf" srcId="{81A56352-737B-416E-AA01-2FAB33CE1A77}" destId="{FE710908-627B-4690-9CCD-16290C392149}" srcOrd="3" destOrd="0" presId="urn:microsoft.com/office/officeart/2005/8/layout/hierarchy6"/>
    <dgm:cxn modelId="{82BF4E8B-4FFA-43CE-AF46-9FDEBC9019DC}" type="presParOf" srcId="{FE710908-627B-4690-9CCD-16290C392149}" destId="{FA1726FB-183A-409F-A789-221B66AF6ED3}" srcOrd="0" destOrd="0" presId="urn:microsoft.com/office/officeart/2005/8/layout/hierarchy6"/>
    <dgm:cxn modelId="{52852885-9026-46CC-B894-648E627CE970}" type="presParOf" srcId="{FE710908-627B-4690-9CCD-16290C392149}" destId="{A33F9CF1-2E36-4B2E-BDF6-AB7532F67B27}" srcOrd="1" destOrd="0" presId="urn:microsoft.com/office/officeart/2005/8/layout/hierarchy6"/>
    <dgm:cxn modelId="{11F3B59A-97BB-41A0-9A1B-4E4F95A58B57}" type="presParOf" srcId="{EE3AB56B-679A-4563-8FDF-C2863FAA8227}" destId="{175AE0F7-D985-4949-8B8F-B0DBC14DE73A}" srcOrd="1" destOrd="0" presId="urn:microsoft.com/office/officeart/2005/8/layout/hierarchy6"/>
    <dgm:cxn modelId="{DC1F7CB6-5F6E-46F1-B882-2402D8152F84}" type="presParOf" srcId="{175AE0F7-D985-4949-8B8F-B0DBC14DE73A}" destId="{DADB21CD-84A0-4DC2-824D-478175EE30DB}" srcOrd="0" destOrd="0" presId="urn:microsoft.com/office/officeart/2005/8/layout/hierarchy6"/>
    <dgm:cxn modelId="{782A5646-8C85-4458-BBC7-7F48BB43DA3A}" type="presParOf" srcId="{DADB21CD-84A0-4DC2-824D-478175EE30DB}" destId="{6DABF412-FCFF-4E8B-ABDA-852AB75A71D3}" srcOrd="0" destOrd="0" presId="urn:microsoft.com/office/officeart/2005/8/layout/hierarchy6"/>
    <dgm:cxn modelId="{5FA3C386-2E8A-4F06-BC2A-93723D375834}" type="presParOf" srcId="{DADB21CD-84A0-4DC2-824D-478175EE30DB}" destId="{1CC06EFD-8568-428B-AE37-3357AD8B45CD}" srcOrd="1" destOrd="0" presId="urn:microsoft.com/office/officeart/2005/8/layout/hierarchy6"/>
    <dgm:cxn modelId="{1CCF2352-ADC8-4FC9-AD26-CFA3EDA7F6A0}" type="presParOf" srcId="{175AE0F7-D985-4949-8B8F-B0DBC14DE73A}" destId="{070BE958-D605-4BAC-9F7B-9B27EA3EA9D3}" srcOrd="1" destOrd="0" presId="urn:microsoft.com/office/officeart/2005/8/layout/hierarchy6"/>
    <dgm:cxn modelId="{1EDA002C-0640-4E7D-B260-A68684294DA6}" type="presParOf" srcId="{070BE958-D605-4BAC-9F7B-9B27EA3EA9D3}" destId="{EBA6E764-BC29-4C99-A627-B4D2EF088730}" srcOrd="0" destOrd="0" presId="urn:microsoft.com/office/officeart/2005/8/layout/hierarchy6"/>
    <dgm:cxn modelId="{97318846-95CE-42A6-A628-A8D7F0653D77}" type="presParOf" srcId="{175AE0F7-D985-4949-8B8F-B0DBC14DE73A}" destId="{1512CB75-9D10-4E76-BDDD-8D1A039910FC}" srcOrd="2" destOrd="0" presId="urn:microsoft.com/office/officeart/2005/8/layout/hierarchy6"/>
    <dgm:cxn modelId="{E74A9902-A86E-49E9-BA69-BFA975F71851}" type="presParOf" srcId="{1512CB75-9D10-4E76-BDDD-8D1A039910FC}" destId="{3F5A9EE3-4C01-4568-A62C-B549F98F1085}" srcOrd="0" destOrd="0" presId="urn:microsoft.com/office/officeart/2005/8/layout/hierarchy6"/>
    <dgm:cxn modelId="{F84AA242-A5E4-42B1-AF91-5B1A51E3136B}" type="presParOf" srcId="{1512CB75-9D10-4E76-BDDD-8D1A039910FC}" destId="{BB3025D8-8B06-4A2E-A27E-9AF150641A22}" srcOrd="1" destOrd="0" presId="urn:microsoft.com/office/officeart/2005/8/layout/hierarchy6"/>
    <dgm:cxn modelId="{79387026-FE05-4E4A-B417-AC4941BBF5B9}" type="presParOf" srcId="{175AE0F7-D985-4949-8B8F-B0DBC14DE73A}" destId="{EC7B1524-180D-4715-8AB7-0638CD461224}" srcOrd="3" destOrd="0" presId="urn:microsoft.com/office/officeart/2005/8/layout/hierarchy6"/>
    <dgm:cxn modelId="{C29789FA-7261-4261-A44D-B6BC1A6AD39C}" type="presParOf" srcId="{EC7B1524-180D-4715-8AB7-0638CD461224}" destId="{913793A9-E588-45D8-A9A5-5380328FE79F}" srcOrd="0" destOrd="0" presId="urn:microsoft.com/office/officeart/2005/8/layout/hierarchy6"/>
    <dgm:cxn modelId="{07BFB667-6A96-4A78-9540-A32223FB9495}" type="presParOf" srcId="{175AE0F7-D985-4949-8B8F-B0DBC14DE73A}" destId="{1574B7E1-2654-4F99-8E6A-590A24E8D657}" srcOrd="4" destOrd="0" presId="urn:microsoft.com/office/officeart/2005/8/layout/hierarchy6"/>
    <dgm:cxn modelId="{129AF96E-1B70-4CDA-9608-9DCF5676CE03}" type="presParOf" srcId="{1574B7E1-2654-4F99-8E6A-590A24E8D657}" destId="{7B264B4B-3FEF-422C-9AD9-6B779D72B9DA}" srcOrd="0" destOrd="0" presId="urn:microsoft.com/office/officeart/2005/8/layout/hierarchy6"/>
    <dgm:cxn modelId="{C925E667-B594-4860-A5FC-CAF082BF4259}" type="presParOf" srcId="{1574B7E1-2654-4F99-8E6A-590A24E8D657}" destId="{370A74C3-34E5-4A08-A458-2688219CB90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1D422B-1F53-41F4-A14C-3AAED80DACFB}">
      <dsp:nvSpPr>
        <dsp:cNvPr id="0" name=""/>
        <dsp:cNvSpPr/>
      </dsp:nvSpPr>
      <dsp:spPr>
        <a:xfrm>
          <a:off x="918445" y="929"/>
          <a:ext cx="2827118" cy="8633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dirty="0" err="1" smtClean="0"/>
            <a:t>cdo</a:t>
          </a:r>
          <a:r>
            <a:rPr lang="de-DE" sz="2600" kern="1200" dirty="0" smtClean="0"/>
            <a:t> </a:t>
          </a:r>
          <a:r>
            <a:rPr lang="de-DE" sz="2600" kern="1200" dirty="0" err="1" smtClean="0"/>
            <a:t>cmor</a:t>
          </a:r>
          <a:r>
            <a:rPr lang="de-DE" sz="2600" kern="1200" dirty="0" smtClean="0"/>
            <a:t> </a:t>
          </a:r>
          <a:r>
            <a:rPr lang="de-DE" sz="2600" kern="1200" dirty="0" err="1" smtClean="0"/>
            <a:t>with</a:t>
          </a:r>
          <a:r>
            <a:rPr lang="de-DE" sz="2600" kern="1200" dirty="0" smtClean="0"/>
            <a:t> CMOR2</a:t>
          </a:r>
          <a:endParaRPr lang="en-GB" sz="2600" kern="1200" dirty="0"/>
        </a:p>
      </dsp:txBody>
      <dsp:txXfrm>
        <a:off x="943732" y="26216"/>
        <a:ext cx="2776544" cy="812788"/>
      </dsp:txXfrm>
    </dsp:sp>
    <dsp:sp modelId="{76BF1F43-2823-473F-B166-E521D33D73C1}">
      <dsp:nvSpPr>
        <dsp:cNvPr id="0" name=""/>
        <dsp:cNvSpPr/>
      </dsp:nvSpPr>
      <dsp:spPr>
        <a:xfrm>
          <a:off x="1201156" y="864291"/>
          <a:ext cx="282711" cy="1058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8180"/>
              </a:lnTo>
              <a:lnTo>
                <a:pt x="282711" y="10581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2D27EF-A7F8-443B-90CF-39DE48BE8F4F}">
      <dsp:nvSpPr>
        <dsp:cNvPr id="0" name=""/>
        <dsp:cNvSpPr/>
      </dsp:nvSpPr>
      <dsp:spPr>
        <a:xfrm>
          <a:off x="1483868" y="1217018"/>
          <a:ext cx="2257450" cy="14109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err="1" smtClean="0"/>
            <a:t>Tested</a:t>
          </a:r>
          <a:r>
            <a:rPr lang="de-DE" sz="1800" kern="1200" dirty="0" smtClean="0"/>
            <a:t> </a:t>
          </a:r>
          <a:r>
            <a:rPr lang="de-DE" sz="1800" kern="1200" dirty="0" err="1" smtClean="0"/>
            <a:t>for</a:t>
          </a:r>
          <a:r>
            <a:rPr lang="de-DE" sz="1800" kern="1200" dirty="0" smtClean="0"/>
            <a:t> MPIESM-1 </a:t>
          </a:r>
          <a:r>
            <a:rPr lang="de-DE" sz="1800" kern="1200" dirty="0" err="1" smtClean="0"/>
            <a:t>versions</a:t>
          </a:r>
          <a:r>
            <a:rPr lang="de-DE" sz="1800" kern="1200" dirty="0" smtClean="0"/>
            <a:t> </a:t>
          </a:r>
          <a:r>
            <a:rPr lang="de-DE" sz="1800" kern="1200" dirty="0" err="1" smtClean="0"/>
            <a:t>for</a:t>
          </a:r>
          <a:r>
            <a:rPr lang="de-DE" sz="1800" kern="1200" dirty="0" smtClean="0"/>
            <a:t> </a:t>
          </a:r>
          <a:endParaRPr lang="en-GB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err="1" smtClean="0"/>
            <a:t>Amip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err="1" smtClean="0"/>
            <a:t>piCtrl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err="1" smtClean="0"/>
            <a:t>historical</a:t>
          </a:r>
          <a:endParaRPr lang="en-GB" sz="1400" kern="1200" dirty="0"/>
        </a:p>
      </dsp:txBody>
      <dsp:txXfrm>
        <a:off x="1525192" y="1258342"/>
        <a:ext cx="2174802" cy="1328258"/>
      </dsp:txXfrm>
    </dsp:sp>
    <dsp:sp modelId="{2368752E-B769-42B5-A900-D74F34787F03}">
      <dsp:nvSpPr>
        <dsp:cNvPr id="0" name=""/>
        <dsp:cNvSpPr/>
      </dsp:nvSpPr>
      <dsp:spPr>
        <a:xfrm>
          <a:off x="1201156" y="864291"/>
          <a:ext cx="282711" cy="28218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1813"/>
              </a:lnTo>
              <a:lnTo>
                <a:pt x="282711" y="28218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E452A7-C0E4-4086-87F6-939040CC8501}">
      <dsp:nvSpPr>
        <dsp:cNvPr id="0" name=""/>
        <dsp:cNvSpPr/>
      </dsp:nvSpPr>
      <dsp:spPr>
        <a:xfrm>
          <a:off x="1483868" y="2980651"/>
          <a:ext cx="2257450" cy="14109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Applied at least</a:t>
          </a:r>
          <a:endParaRPr lang="en-GB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smtClean="0"/>
            <a:t>In Karlsruhe Institute </a:t>
          </a:r>
          <a:r>
            <a:rPr lang="de-DE" sz="1400" kern="1200" dirty="0" err="1" smtClean="0"/>
            <a:t>of</a:t>
          </a:r>
          <a:r>
            <a:rPr lang="de-DE" sz="1400" kern="1200" dirty="0" smtClean="0"/>
            <a:t> Technology (KIT)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err="1" smtClean="0"/>
            <a:t>For</a:t>
          </a:r>
          <a:r>
            <a:rPr lang="de-DE" sz="1400" kern="1200" dirty="0" smtClean="0"/>
            <a:t> HAPPI at DKRZ</a:t>
          </a: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err="1" smtClean="0"/>
            <a:t>For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paleo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data</a:t>
          </a:r>
          <a:r>
            <a:rPr lang="de-DE" sz="1400" kern="1200" dirty="0" smtClean="0"/>
            <a:t> at </a:t>
          </a:r>
          <a:r>
            <a:rPr lang="de-DE" sz="1400" kern="1200" dirty="0" err="1" smtClean="0"/>
            <a:t>the</a:t>
          </a:r>
          <a:r>
            <a:rPr lang="de-DE" sz="1400" kern="1200" dirty="0" smtClean="0"/>
            <a:t> MPI</a:t>
          </a:r>
          <a:endParaRPr lang="en-GB" sz="1400" kern="1200" dirty="0"/>
        </a:p>
      </dsp:txBody>
      <dsp:txXfrm>
        <a:off x="1525192" y="3021975"/>
        <a:ext cx="2174802" cy="1328258"/>
      </dsp:txXfrm>
    </dsp:sp>
    <dsp:sp modelId="{36B53C56-3E34-4FA7-96BD-64351A79EF81}">
      <dsp:nvSpPr>
        <dsp:cNvPr id="0" name=""/>
        <dsp:cNvSpPr/>
      </dsp:nvSpPr>
      <dsp:spPr>
        <a:xfrm>
          <a:off x="4451017" y="929"/>
          <a:ext cx="2839449" cy="9438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600" kern="1200" dirty="0" err="1" smtClean="0"/>
            <a:t>cdo</a:t>
          </a:r>
          <a:r>
            <a:rPr lang="de-DE" sz="2600" kern="1200" dirty="0" smtClean="0"/>
            <a:t> </a:t>
          </a:r>
          <a:r>
            <a:rPr lang="de-DE" sz="2600" kern="1200" dirty="0" err="1" smtClean="0"/>
            <a:t>cmor</a:t>
          </a:r>
          <a:r>
            <a:rPr lang="de-DE" sz="2600" kern="1200" dirty="0" smtClean="0"/>
            <a:t> </a:t>
          </a:r>
          <a:r>
            <a:rPr lang="de-DE" sz="2600" kern="1200" dirty="0" err="1" smtClean="0"/>
            <a:t>with</a:t>
          </a:r>
          <a:r>
            <a:rPr lang="de-DE" sz="2600" kern="1200" dirty="0" smtClean="0"/>
            <a:t> CMOR3</a:t>
          </a:r>
          <a:endParaRPr lang="en-GB" sz="2600" kern="1200" dirty="0"/>
        </a:p>
      </dsp:txBody>
      <dsp:txXfrm>
        <a:off x="4478662" y="28574"/>
        <a:ext cx="2784159" cy="888592"/>
      </dsp:txXfrm>
    </dsp:sp>
    <dsp:sp modelId="{380DA5CD-23BD-4D15-996D-103D5CF9773C}">
      <dsp:nvSpPr>
        <dsp:cNvPr id="0" name=""/>
        <dsp:cNvSpPr/>
      </dsp:nvSpPr>
      <dsp:spPr>
        <a:xfrm>
          <a:off x="4734962" y="944812"/>
          <a:ext cx="283944" cy="1058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8180"/>
              </a:lnTo>
              <a:lnTo>
                <a:pt x="283944" y="10581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436142-A7EA-44A9-A931-99DE55312973}">
      <dsp:nvSpPr>
        <dsp:cNvPr id="0" name=""/>
        <dsp:cNvSpPr/>
      </dsp:nvSpPr>
      <dsp:spPr>
        <a:xfrm>
          <a:off x="5018906" y="1297538"/>
          <a:ext cx="2257450" cy="14109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err="1" smtClean="0"/>
            <a:t>Tested</a:t>
          </a:r>
          <a:r>
            <a:rPr lang="de-DE" sz="1800" kern="1200" dirty="0" smtClean="0"/>
            <a:t> </a:t>
          </a:r>
          <a:r>
            <a:rPr lang="de-DE" sz="1800" kern="1200" dirty="0" err="1" smtClean="0"/>
            <a:t>for</a:t>
          </a:r>
          <a:r>
            <a:rPr lang="de-DE" sz="1800" kern="1200" dirty="0" smtClean="0"/>
            <a:t> MPIESM-1-2-HR</a:t>
          </a:r>
          <a:endParaRPr lang="en-GB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kern="1200" dirty="0" err="1" smtClean="0"/>
            <a:t>For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historical</a:t>
          </a:r>
          <a:endParaRPr lang="en-GB" sz="1400" kern="1200" dirty="0"/>
        </a:p>
      </dsp:txBody>
      <dsp:txXfrm>
        <a:off x="5060230" y="1338862"/>
        <a:ext cx="2174802" cy="13282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5C36C5-C496-4462-A030-555EEAB26F3C}">
      <dsp:nvSpPr>
        <dsp:cNvPr id="0" name=""/>
        <dsp:cNvSpPr/>
      </dsp:nvSpPr>
      <dsp:spPr>
        <a:xfrm>
          <a:off x="3209789" y="1946294"/>
          <a:ext cx="2879242" cy="2447460"/>
        </a:xfrm>
        <a:prstGeom prst="ellipse">
          <a:avLst/>
        </a:prstGeom>
        <a:solidFill>
          <a:schemeClr val="bg2">
            <a:lumMod val="5000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smtClean="0"/>
            <a:t>Development </a:t>
          </a:r>
          <a:r>
            <a:rPr lang="de-DE" sz="2000" kern="1200" err="1" smtClean="0"/>
            <a:t>of</a:t>
          </a:r>
          <a:r>
            <a:rPr lang="de-DE" sz="2000" kern="1200" smtClean="0"/>
            <a:t> </a:t>
          </a:r>
          <a:r>
            <a:rPr lang="de-DE" sz="2000" kern="1200" err="1" smtClean="0"/>
            <a:t>the</a:t>
          </a:r>
          <a:r>
            <a:rPr lang="de-DE" sz="2000" kern="1200" smtClean="0"/>
            <a:t> </a:t>
          </a:r>
          <a:r>
            <a:rPr lang="de-DE" sz="2400" kern="1200" err="1" smtClean="0">
              <a:latin typeface="Jokerman" panose="04090605060D06020702" pitchFamily="82" charset="0"/>
            </a:rPr>
            <a:t>cdo</a:t>
          </a:r>
          <a:r>
            <a:rPr lang="de-DE" sz="2400" kern="1200" smtClean="0">
              <a:latin typeface="Jokerman" panose="04090605060D06020702" pitchFamily="82" charset="0"/>
            </a:rPr>
            <a:t> </a:t>
          </a:r>
          <a:r>
            <a:rPr lang="de-DE" sz="2400" kern="1200" err="1" smtClean="0">
              <a:latin typeface="Jokerman" panose="04090605060D06020702" pitchFamily="82" charset="0"/>
            </a:rPr>
            <a:t>cmor</a:t>
          </a:r>
          <a:r>
            <a:rPr lang="de-DE" sz="2400" kern="1200" smtClean="0">
              <a:latin typeface="Jokerman" panose="04090605060D06020702" pitchFamily="82" charset="0"/>
            </a:rPr>
            <a:t> </a:t>
          </a:r>
          <a:r>
            <a:rPr lang="de-DE" sz="2000" kern="1200" smtClean="0"/>
            <a:t>Operator </a:t>
          </a:r>
          <a:r>
            <a:rPr lang="de-DE" sz="2000" kern="1200" err="1" smtClean="0"/>
            <a:t>for</a:t>
          </a:r>
          <a:r>
            <a:rPr lang="de-DE" sz="2000" kern="1200" smtClean="0"/>
            <a:t> </a:t>
          </a:r>
          <a:r>
            <a:rPr lang="de-DE" sz="2000" kern="1200" err="1" smtClean="0"/>
            <a:t>producing</a:t>
          </a:r>
          <a:r>
            <a:rPr lang="de-DE" sz="2000" kern="1200" smtClean="0"/>
            <a:t> CMIP </a:t>
          </a:r>
          <a:r>
            <a:rPr lang="de-DE" sz="2000" kern="1200" err="1" smtClean="0"/>
            <a:t>compliant</a:t>
          </a:r>
          <a:r>
            <a:rPr lang="de-DE" sz="2000" kern="1200" smtClean="0"/>
            <a:t> </a:t>
          </a:r>
          <a:r>
            <a:rPr lang="de-DE" sz="2000" kern="1200" err="1" smtClean="0"/>
            <a:t>output</a:t>
          </a:r>
          <a:endParaRPr lang="de-DE" sz="2000" kern="1200"/>
        </a:p>
      </dsp:txBody>
      <dsp:txXfrm>
        <a:off x="3631444" y="2304716"/>
        <a:ext cx="2035932" cy="1730616"/>
      </dsp:txXfrm>
    </dsp:sp>
    <dsp:sp modelId="{9AA324F5-8937-4938-9AD8-9762918BDD0A}">
      <dsp:nvSpPr>
        <dsp:cNvPr id="0" name=""/>
        <dsp:cNvSpPr/>
      </dsp:nvSpPr>
      <dsp:spPr>
        <a:xfrm rot="12499380">
          <a:off x="2948648" y="2069979"/>
          <a:ext cx="371442" cy="56699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400" kern="1200"/>
        </a:p>
      </dsp:txBody>
      <dsp:txXfrm rot="10800000">
        <a:off x="3053411" y="2209811"/>
        <a:ext cx="260009" cy="340194"/>
      </dsp:txXfrm>
    </dsp:sp>
    <dsp:sp modelId="{F4BEBCD0-D000-4D30-8622-8E001B7878B1}">
      <dsp:nvSpPr>
        <dsp:cNvPr id="0" name=""/>
        <dsp:cNvSpPr/>
      </dsp:nvSpPr>
      <dsp:spPr>
        <a:xfrm>
          <a:off x="1248846" y="952830"/>
          <a:ext cx="1667619" cy="166761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bg1">
              <a:lumMod val="9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smtClean="0"/>
            <a:t>Project </a:t>
          </a:r>
          <a:r>
            <a:rPr lang="de-DE" sz="2000" kern="1200" err="1" smtClean="0"/>
            <a:t>depen-dent</a:t>
          </a:r>
          <a:r>
            <a:rPr lang="de-DE" sz="2000" kern="1200" smtClean="0"/>
            <a:t> check </a:t>
          </a:r>
          <a:r>
            <a:rPr lang="de-DE" sz="2000" kern="1200" err="1" smtClean="0"/>
            <a:t>of</a:t>
          </a:r>
          <a:r>
            <a:rPr lang="de-DE" sz="2000" kern="1200" smtClean="0"/>
            <a:t> </a:t>
          </a:r>
          <a:r>
            <a:rPr lang="de-DE" sz="2000" kern="1200" err="1" smtClean="0"/>
            <a:t>attributes</a:t>
          </a:r>
          <a:endParaRPr lang="de-DE" sz="2000" kern="1200"/>
        </a:p>
      </dsp:txBody>
      <dsp:txXfrm>
        <a:off x="1493063" y="1197047"/>
        <a:ext cx="1179185" cy="1179185"/>
      </dsp:txXfrm>
    </dsp:sp>
    <dsp:sp modelId="{DD394F58-0E1B-46EA-8124-CDD22175BAA0}">
      <dsp:nvSpPr>
        <dsp:cNvPr id="0" name=""/>
        <dsp:cNvSpPr/>
      </dsp:nvSpPr>
      <dsp:spPr>
        <a:xfrm rot="19665288">
          <a:off x="5924835" y="1944508"/>
          <a:ext cx="435732" cy="56699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400" kern="1200"/>
        </a:p>
      </dsp:txBody>
      <dsp:txXfrm>
        <a:off x="5934915" y="2092778"/>
        <a:ext cx="305012" cy="340194"/>
      </dsp:txXfrm>
    </dsp:sp>
    <dsp:sp modelId="{B653861A-9A7E-4E2F-AB0B-24340A72D9EE}">
      <dsp:nvSpPr>
        <dsp:cNvPr id="0" name=""/>
        <dsp:cNvSpPr/>
      </dsp:nvSpPr>
      <dsp:spPr>
        <a:xfrm>
          <a:off x="6372205" y="723417"/>
          <a:ext cx="1667619" cy="166761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smtClean="0"/>
            <a:t>Mapping </a:t>
          </a:r>
          <a:r>
            <a:rPr lang="de-DE" sz="2000" kern="1200" err="1" smtClean="0"/>
            <a:t>of</a:t>
          </a:r>
          <a:r>
            <a:rPr lang="de-DE" sz="2000" kern="1200" smtClean="0"/>
            <a:t> variables</a:t>
          </a:r>
          <a:endParaRPr lang="de-DE" sz="2000" kern="1200"/>
        </a:p>
      </dsp:txBody>
      <dsp:txXfrm>
        <a:off x="6616422" y="967634"/>
        <a:ext cx="1179185" cy="1179185"/>
      </dsp:txXfrm>
    </dsp:sp>
    <dsp:sp modelId="{4721B70C-F462-4C83-8F64-9E20B998C78C}">
      <dsp:nvSpPr>
        <dsp:cNvPr id="0" name=""/>
        <dsp:cNvSpPr/>
      </dsp:nvSpPr>
      <dsp:spPr>
        <a:xfrm rot="1132488">
          <a:off x="6136781" y="3465929"/>
          <a:ext cx="414695" cy="56699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400" kern="1200"/>
        </a:p>
      </dsp:txBody>
      <dsp:txXfrm>
        <a:off x="6140126" y="3559204"/>
        <a:ext cx="290287" cy="340194"/>
      </dsp:txXfrm>
    </dsp:sp>
    <dsp:sp modelId="{BB777973-AD24-4092-B6FC-9FEE1162D090}">
      <dsp:nvSpPr>
        <dsp:cNvPr id="0" name=""/>
        <dsp:cNvSpPr/>
      </dsp:nvSpPr>
      <dsp:spPr>
        <a:xfrm>
          <a:off x="6680585" y="3315711"/>
          <a:ext cx="1667619" cy="1667619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err="1" smtClean="0"/>
            <a:t>Append</a:t>
          </a:r>
          <a:r>
            <a:rPr lang="de-DE" sz="2000" kern="1200" smtClean="0"/>
            <a:t>-Mode</a:t>
          </a:r>
          <a:endParaRPr lang="de-DE" sz="2000" kern="1200"/>
        </a:p>
      </dsp:txBody>
      <dsp:txXfrm>
        <a:off x="6924802" y="3559928"/>
        <a:ext cx="1179185" cy="1179185"/>
      </dsp:txXfrm>
    </dsp:sp>
    <dsp:sp modelId="{E1123715-134C-4204-8F13-0DC9246B2782}">
      <dsp:nvSpPr>
        <dsp:cNvPr id="0" name=""/>
        <dsp:cNvSpPr/>
      </dsp:nvSpPr>
      <dsp:spPr>
        <a:xfrm rot="9911295">
          <a:off x="2874576" y="3317638"/>
          <a:ext cx="289011" cy="56699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400" kern="1200"/>
        </a:p>
      </dsp:txBody>
      <dsp:txXfrm rot="10800000">
        <a:off x="2959838" y="3419953"/>
        <a:ext cx="202308" cy="340194"/>
      </dsp:txXfrm>
    </dsp:sp>
    <dsp:sp modelId="{2D600D64-1C62-434C-8122-1F82270B7393}">
      <dsp:nvSpPr>
        <dsp:cNvPr id="0" name=""/>
        <dsp:cNvSpPr/>
      </dsp:nvSpPr>
      <dsp:spPr>
        <a:xfrm>
          <a:off x="816778" y="3099688"/>
          <a:ext cx="1977262" cy="1644756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err="1" smtClean="0"/>
            <a:t>Auxillary</a:t>
          </a:r>
          <a:r>
            <a:rPr lang="de-DE" sz="2000" kern="1200" smtClean="0"/>
            <a:t> variables </a:t>
          </a:r>
          <a:r>
            <a:rPr lang="de-DE" sz="2000" kern="1200" err="1" smtClean="0"/>
            <a:t>and</a:t>
          </a:r>
          <a:r>
            <a:rPr lang="de-DE" sz="2000" kern="1200" smtClean="0"/>
            <a:t> </a:t>
          </a:r>
          <a:r>
            <a:rPr lang="de-DE" sz="2000" kern="1200" err="1" smtClean="0"/>
            <a:t>bounds</a:t>
          </a:r>
          <a:r>
            <a:rPr lang="de-DE" sz="2000" kern="1200" smtClean="0"/>
            <a:t> </a:t>
          </a:r>
          <a:r>
            <a:rPr lang="de-DE" sz="2000" kern="1200" err="1" smtClean="0"/>
            <a:t>calculation</a:t>
          </a:r>
          <a:endParaRPr lang="de-DE" sz="2000" kern="1200"/>
        </a:p>
      </dsp:txBody>
      <dsp:txXfrm>
        <a:off x="1106341" y="3340557"/>
        <a:ext cx="1398136" cy="11630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64B4B-3FEF-422C-9AD9-6B779D72B9DA}">
      <dsp:nvSpPr>
        <dsp:cNvPr id="0" name=""/>
        <dsp:cNvSpPr/>
      </dsp:nvSpPr>
      <dsp:spPr>
        <a:xfrm>
          <a:off x="0" y="3734333"/>
          <a:ext cx="7812360" cy="14404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err="1" smtClean="0">
              <a:latin typeface="Courier" pitchFamily="49" charset="0"/>
            </a:rPr>
            <a:t>project_mip_table</a:t>
          </a:r>
          <a:r>
            <a:rPr lang="de-DE" sz="1600" kern="1200" dirty="0" smtClean="0"/>
            <a:t> in </a:t>
          </a:r>
          <a:r>
            <a:rPr lang="de-DE" sz="1600" kern="1200" dirty="0" err="1" smtClean="0"/>
            <a:t>identified</a:t>
          </a:r>
          <a:r>
            <a:rPr lang="de-DE" sz="1600" kern="1200" dirty="0" smtClean="0"/>
            <a:t> </a:t>
          </a:r>
          <a:r>
            <a:rPr lang="de-DE" sz="1600" kern="1200" dirty="0" err="1" smtClean="0"/>
            <a:t>line</a:t>
          </a:r>
          <a:r>
            <a:rPr lang="de-DE" sz="1600" kern="1200" dirty="0" smtClean="0"/>
            <a:t>?</a:t>
          </a:r>
          <a:endParaRPr lang="en-US" sz="1600" kern="1200" dirty="0"/>
        </a:p>
      </dsp:txBody>
      <dsp:txXfrm>
        <a:off x="0" y="3734333"/>
        <a:ext cx="2343708" cy="1440403"/>
      </dsp:txXfrm>
    </dsp:sp>
    <dsp:sp modelId="{3F5A9EE3-4C01-4568-A62C-B549F98F1085}">
      <dsp:nvSpPr>
        <dsp:cNvPr id="0" name=""/>
        <dsp:cNvSpPr/>
      </dsp:nvSpPr>
      <dsp:spPr>
        <a:xfrm>
          <a:off x="0" y="2053862"/>
          <a:ext cx="7812360" cy="14404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err="1" smtClean="0">
              <a:latin typeface="Courier" pitchFamily="49" charset="0"/>
            </a:rPr>
            <a:t>cmor_name</a:t>
          </a:r>
          <a:r>
            <a:rPr lang="de-DE" sz="1600" kern="1200" dirty="0" smtClean="0"/>
            <a:t> </a:t>
          </a:r>
          <a:r>
            <a:rPr lang="de-DE" sz="1600" kern="1200" dirty="0" err="1" smtClean="0"/>
            <a:t>is</a:t>
          </a:r>
          <a:r>
            <a:rPr lang="de-DE" sz="1600" kern="1200" dirty="0" smtClean="0"/>
            <a:t> </a:t>
          </a:r>
          <a:r>
            <a:rPr lang="de-DE" sz="1600" kern="1200" dirty="0" err="1" smtClean="0"/>
            <a:t>specified</a:t>
          </a:r>
          <a:r>
            <a:rPr lang="de-DE" sz="1600" kern="1200" dirty="0" smtClean="0"/>
            <a:t> in </a:t>
          </a:r>
          <a:r>
            <a:rPr lang="de-DE" sz="1600" kern="1200" dirty="0" err="1" smtClean="0"/>
            <a:t>the</a:t>
          </a:r>
          <a:r>
            <a:rPr lang="de-DE" sz="1600" kern="1200" dirty="0" smtClean="0"/>
            <a:t> </a:t>
          </a:r>
          <a:r>
            <a:rPr lang="de-DE" sz="1600" kern="1200" dirty="0" err="1" smtClean="0"/>
            <a:t>command</a:t>
          </a:r>
          <a:r>
            <a:rPr lang="de-DE" sz="1600" kern="1200" dirty="0" smtClean="0"/>
            <a:t> </a:t>
          </a:r>
          <a:r>
            <a:rPr lang="de-DE" sz="1600" kern="1200" dirty="0" err="1" smtClean="0"/>
            <a:t>line</a:t>
          </a:r>
          <a:r>
            <a:rPr lang="de-DE" sz="1600" kern="1200" dirty="0" smtClean="0"/>
            <a:t>?</a:t>
          </a:r>
          <a:endParaRPr lang="en-US" sz="1600" kern="1200" dirty="0"/>
        </a:p>
      </dsp:txBody>
      <dsp:txXfrm>
        <a:off x="0" y="2053862"/>
        <a:ext cx="2343708" cy="1440403"/>
      </dsp:txXfrm>
    </dsp:sp>
    <dsp:sp modelId="{6DABF412-FCFF-4E8B-ABDA-852AB75A71D3}">
      <dsp:nvSpPr>
        <dsp:cNvPr id="0" name=""/>
        <dsp:cNvSpPr/>
      </dsp:nvSpPr>
      <dsp:spPr>
        <a:xfrm>
          <a:off x="0" y="432044"/>
          <a:ext cx="7812360" cy="1440403"/>
        </a:xfrm>
        <a:prstGeom prst="roundRect">
          <a:avLst>
            <a:gd name="adj" fmla="val 1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0" y="432044"/>
        <a:ext cx="2343708" cy="1440403"/>
      </dsp:txXfrm>
    </dsp:sp>
    <dsp:sp modelId="{F5A126B0-F267-4221-9A88-367F65F3285B}">
      <dsp:nvSpPr>
        <dsp:cNvPr id="0" name=""/>
        <dsp:cNvSpPr/>
      </dsp:nvSpPr>
      <dsp:spPr>
        <a:xfrm>
          <a:off x="4684822" y="493424"/>
          <a:ext cx="1800504" cy="12003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The </a:t>
          </a:r>
          <a:r>
            <a:rPr lang="de-DE" sz="1400" kern="1200" dirty="0" err="1" smtClean="0"/>
            <a:t>mapping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table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is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read</a:t>
          </a:r>
          <a:r>
            <a:rPr lang="de-DE" sz="1400" kern="1200" dirty="0" smtClean="0"/>
            <a:t> in </a:t>
          </a:r>
          <a:r>
            <a:rPr lang="de-DE" sz="1400" kern="1200" dirty="0" err="1" smtClean="0"/>
            <a:t>line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by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line</a:t>
          </a:r>
          <a:endParaRPr lang="en-US" sz="1400" kern="1200" dirty="0"/>
        </a:p>
      </dsp:txBody>
      <dsp:txXfrm>
        <a:off x="4719979" y="528581"/>
        <a:ext cx="1730190" cy="1130022"/>
      </dsp:txXfrm>
    </dsp:sp>
    <dsp:sp modelId="{8B8A84D8-72C7-4637-8D5D-03FD101EA54B}">
      <dsp:nvSpPr>
        <dsp:cNvPr id="0" name=""/>
        <dsp:cNvSpPr/>
      </dsp:nvSpPr>
      <dsp:spPr>
        <a:xfrm>
          <a:off x="4414746" y="1693761"/>
          <a:ext cx="1170328" cy="480134"/>
        </a:xfrm>
        <a:custGeom>
          <a:avLst/>
          <a:gdLst/>
          <a:ahLst/>
          <a:cxnLst/>
          <a:rect l="0" t="0" r="0" b="0"/>
          <a:pathLst>
            <a:path>
              <a:moveTo>
                <a:pt x="1170328" y="0"/>
              </a:moveTo>
              <a:lnTo>
                <a:pt x="1170328" y="240067"/>
              </a:lnTo>
              <a:lnTo>
                <a:pt x="0" y="240067"/>
              </a:lnTo>
              <a:lnTo>
                <a:pt x="0" y="4801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29DCE0-9252-4503-A8E9-083EAA52C18A}">
      <dsp:nvSpPr>
        <dsp:cNvPr id="0" name=""/>
        <dsp:cNvSpPr/>
      </dsp:nvSpPr>
      <dsp:spPr>
        <a:xfrm>
          <a:off x="3514493" y="2173895"/>
          <a:ext cx="1800504" cy="1200336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Line </a:t>
          </a:r>
          <a:r>
            <a:rPr lang="de-DE" sz="1400" kern="1200" dirty="0" err="1" smtClean="0"/>
            <a:t>which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contains</a:t>
          </a:r>
          <a:r>
            <a:rPr lang="de-DE" sz="1400" kern="1200" dirty="0" smtClean="0"/>
            <a:t> a </a:t>
          </a:r>
          <a:r>
            <a:rPr lang="de-DE" sz="1400" kern="1200" dirty="0" err="1" smtClean="0"/>
            <a:t>matching</a:t>
          </a:r>
          <a:r>
            <a:rPr lang="de-DE" sz="1400" kern="1200" dirty="0" smtClean="0"/>
            <a:t> </a:t>
          </a:r>
          <a:r>
            <a:rPr lang="de-DE" sz="1400" kern="1200" dirty="0" err="1" smtClean="0">
              <a:latin typeface="Courier" pitchFamily="49" charset="0"/>
            </a:rPr>
            <a:t>cmor_name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is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identified</a:t>
          </a:r>
          <a:endParaRPr lang="en-US" sz="1400" kern="1200" dirty="0"/>
        </a:p>
      </dsp:txBody>
      <dsp:txXfrm>
        <a:off x="3549650" y="2209052"/>
        <a:ext cx="1730190" cy="1130022"/>
      </dsp:txXfrm>
    </dsp:sp>
    <dsp:sp modelId="{A58706DA-88F4-4A3E-91E5-431C81785CBA}">
      <dsp:nvSpPr>
        <dsp:cNvPr id="0" name=""/>
        <dsp:cNvSpPr/>
      </dsp:nvSpPr>
      <dsp:spPr>
        <a:xfrm>
          <a:off x="3244418" y="3374232"/>
          <a:ext cx="1170328" cy="480134"/>
        </a:xfrm>
        <a:custGeom>
          <a:avLst/>
          <a:gdLst/>
          <a:ahLst/>
          <a:cxnLst/>
          <a:rect l="0" t="0" r="0" b="0"/>
          <a:pathLst>
            <a:path>
              <a:moveTo>
                <a:pt x="1170328" y="0"/>
              </a:moveTo>
              <a:lnTo>
                <a:pt x="1170328" y="240067"/>
              </a:lnTo>
              <a:lnTo>
                <a:pt x="0" y="240067"/>
              </a:lnTo>
              <a:lnTo>
                <a:pt x="0" y="4801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25300E-ED9C-4110-A8C8-CA582C9D99E1}">
      <dsp:nvSpPr>
        <dsp:cNvPr id="0" name=""/>
        <dsp:cNvSpPr/>
      </dsp:nvSpPr>
      <dsp:spPr>
        <a:xfrm>
          <a:off x="2344165" y="3854366"/>
          <a:ext cx="1800504" cy="1200336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err="1" smtClean="0"/>
            <a:t>If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matches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with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parameter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one</a:t>
          </a:r>
          <a:r>
            <a:rPr lang="de-DE" sz="1400" kern="1200" dirty="0" smtClean="0"/>
            <a:t>, </a:t>
          </a:r>
          <a:r>
            <a:rPr lang="de-DE" sz="1400" kern="1200" dirty="0" err="1" smtClean="0"/>
            <a:t>line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is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applied</a:t>
          </a:r>
          <a:r>
            <a:rPr lang="de-DE" sz="1400" kern="1200" dirty="0" smtClean="0"/>
            <a:t>. Else, </a:t>
          </a:r>
          <a:r>
            <a:rPr lang="de-DE" sz="1400" kern="1200" dirty="0" err="1" smtClean="0"/>
            <a:t>it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is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denied</a:t>
          </a:r>
          <a:r>
            <a:rPr lang="de-DE" sz="1400" kern="1200" dirty="0" smtClean="0"/>
            <a:t>.</a:t>
          </a:r>
          <a:endParaRPr lang="en-US" sz="1400" kern="1200" dirty="0"/>
        </a:p>
      </dsp:txBody>
      <dsp:txXfrm>
        <a:off x="2379322" y="3889523"/>
        <a:ext cx="1730190" cy="1130022"/>
      </dsp:txXfrm>
    </dsp:sp>
    <dsp:sp modelId="{FC7D121D-0BF5-482E-B03B-E184B0E773F4}">
      <dsp:nvSpPr>
        <dsp:cNvPr id="0" name=""/>
        <dsp:cNvSpPr/>
      </dsp:nvSpPr>
      <dsp:spPr>
        <a:xfrm>
          <a:off x="4414746" y="3374232"/>
          <a:ext cx="1170328" cy="480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067"/>
              </a:lnTo>
              <a:lnTo>
                <a:pt x="1170328" y="240067"/>
              </a:lnTo>
              <a:lnTo>
                <a:pt x="1170328" y="4801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A6F87B-94C8-4E9B-AED2-B59121E843F7}">
      <dsp:nvSpPr>
        <dsp:cNvPr id="0" name=""/>
        <dsp:cNvSpPr/>
      </dsp:nvSpPr>
      <dsp:spPr>
        <a:xfrm>
          <a:off x="4684822" y="3854366"/>
          <a:ext cx="1800504" cy="1200336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Line </a:t>
          </a:r>
          <a:r>
            <a:rPr lang="de-DE" sz="1400" kern="1200" dirty="0" err="1" smtClean="0"/>
            <a:t>is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saved</a:t>
          </a:r>
          <a:r>
            <a:rPr lang="de-DE" sz="1400" kern="1200" dirty="0" smtClean="0"/>
            <a:t>, </a:t>
          </a:r>
          <a:r>
            <a:rPr lang="de-DE" sz="1400" kern="1200" dirty="0" err="1" smtClean="0"/>
            <a:t>others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are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tested</a:t>
          </a:r>
          <a:r>
            <a:rPr lang="de-DE" sz="1400" kern="1200" dirty="0" smtClean="0"/>
            <a:t>. The last </a:t>
          </a:r>
          <a:r>
            <a:rPr lang="de-DE" sz="1400" kern="1200" dirty="0" err="1" smtClean="0"/>
            <a:t>line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with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matching</a:t>
          </a:r>
          <a:r>
            <a:rPr lang="de-DE" sz="1400" kern="1200" dirty="0" smtClean="0"/>
            <a:t> </a:t>
          </a:r>
          <a:r>
            <a:rPr lang="de-DE" sz="1400" kern="1200" dirty="0" err="1" smtClean="0">
              <a:latin typeface="Courier" pitchFamily="49" charset="0"/>
            </a:rPr>
            <a:t>cmor_name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is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applied</a:t>
          </a:r>
          <a:r>
            <a:rPr lang="de-DE" sz="1400" kern="1200" dirty="0" smtClean="0"/>
            <a:t>.</a:t>
          </a:r>
          <a:endParaRPr lang="en-US" sz="1400" kern="1200" dirty="0"/>
        </a:p>
      </dsp:txBody>
      <dsp:txXfrm>
        <a:off x="4719979" y="3889523"/>
        <a:ext cx="1730190" cy="1130022"/>
      </dsp:txXfrm>
    </dsp:sp>
    <dsp:sp modelId="{2A4F947B-9791-45BB-B2D6-484FD6F17C67}">
      <dsp:nvSpPr>
        <dsp:cNvPr id="0" name=""/>
        <dsp:cNvSpPr/>
      </dsp:nvSpPr>
      <dsp:spPr>
        <a:xfrm>
          <a:off x="5585074" y="1693761"/>
          <a:ext cx="1170328" cy="480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067"/>
              </a:lnTo>
              <a:lnTo>
                <a:pt x="1170328" y="240067"/>
              </a:lnTo>
              <a:lnTo>
                <a:pt x="1170328" y="4801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BAC6B1-069E-408B-99DC-8C5338D7C577}">
      <dsp:nvSpPr>
        <dsp:cNvPr id="0" name=""/>
        <dsp:cNvSpPr/>
      </dsp:nvSpPr>
      <dsp:spPr>
        <a:xfrm>
          <a:off x="5855150" y="2173895"/>
          <a:ext cx="1800504" cy="1200336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Line </a:t>
          </a:r>
          <a:r>
            <a:rPr lang="de-DE" sz="1400" kern="1200" dirty="0" err="1" smtClean="0"/>
            <a:t>which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contains</a:t>
          </a:r>
          <a:r>
            <a:rPr lang="de-DE" sz="1400" kern="1200" dirty="0" smtClean="0"/>
            <a:t> a </a:t>
          </a:r>
          <a:r>
            <a:rPr lang="de-DE" sz="1400" kern="1200" dirty="0" err="1" smtClean="0"/>
            <a:t>matching</a:t>
          </a:r>
          <a:r>
            <a:rPr lang="de-DE" sz="1400" kern="1200" dirty="0" smtClean="0"/>
            <a:t> </a:t>
          </a:r>
          <a:r>
            <a:rPr lang="de-DE" sz="1400" kern="1200" dirty="0" err="1" smtClean="0">
              <a:latin typeface="Courier" pitchFamily="49" charset="0"/>
            </a:rPr>
            <a:t>name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or</a:t>
          </a:r>
          <a:r>
            <a:rPr lang="de-DE" sz="1400" kern="1200" dirty="0" smtClean="0"/>
            <a:t> </a:t>
          </a:r>
          <a:r>
            <a:rPr lang="de-DE" sz="1400" kern="1200" dirty="0" err="1" smtClean="0">
              <a:latin typeface="Courier" pitchFamily="49" charset="0"/>
            </a:rPr>
            <a:t>code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is</a:t>
          </a:r>
          <a:r>
            <a:rPr lang="de-DE" sz="1400" kern="1200" dirty="0" smtClean="0"/>
            <a:t> </a:t>
          </a:r>
          <a:r>
            <a:rPr lang="de-DE" sz="1400" kern="1200" dirty="0" err="1" smtClean="0"/>
            <a:t>identified</a:t>
          </a:r>
          <a:endParaRPr lang="en-US" sz="1400" kern="1200" dirty="0"/>
        </a:p>
      </dsp:txBody>
      <dsp:txXfrm>
        <a:off x="5890307" y="2209052"/>
        <a:ext cx="1730190" cy="11300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64B4B-3FEF-422C-9AD9-6B779D72B9DA}">
      <dsp:nvSpPr>
        <dsp:cNvPr id="0" name=""/>
        <dsp:cNvSpPr/>
      </dsp:nvSpPr>
      <dsp:spPr>
        <a:xfrm>
          <a:off x="829439" y="3679911"/>
          <a:ext cx="6153480" cy="135877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err="1" smtClean="0">
              <a:latin typeface="Courier" pitchFamily="49" charset="0"/>
            </a:rPr>
            <a:t>name</a:t>
          </a:r>
          <a:r>
            <a:rPr lang="de-DE" sz="1900" kern="1200" dirty="0" smtClean="0">
              <a:latin typeface="+mn-lt"/>
            </a:rPr>
            <a:t> </a:t>
          </a:r>
          <a:r>
            <a:rPr lang="de-DE" sz="1900" kern="1200" dirty="0" err="1" smtClean="0">
              <a:latin typeface="+mn-lt"/>
            </a:rPr>
            <a:t>or</a:t>
          </a:r>
          <a:r>
            <a:rPr lang="de-DE" sz="1900" kern="1200" dirty="0" smtClean="0">
              <a:latin typeface="+mn-lt"/>
            </a:rPr>
            <a:t> </a:t>
          </a:r>
          <a:r>
            <a:rPr lang="de-DE" sz="1900" kern="1200" dirty="0" err="1" smtClean="0">
              <a:latin typeface="Courier" pitchFamily="49" charset="0"/>
            </a:rPr>
            <a:t>code</a:t>
          </a:r>
          <a:r>
            <a:rPr lang="de-DE" sz="1900" kern="1200" dirty="0" smtClean="0">
              <a:latin typeface="+mn-lt"/>
            </a:rPr>
            <a:t> </a:t>
          </a:r>
          <a:r>
            <a:rPr lang="de-DE" sz="1900" kern="1200" dirty="0" err="1" smtClean="0">
              <a:latin typeface="+mn-lt"/>
            </a:rPr>
            <a:t>is</a:t>
          </a:r>
          <a:r>
            <a:rPr lang="de-DE" sz="1900" kern="1200" dirty="0" smtClean="0">
              <a:latin typeface="+mn-lt"/>
            </a:rPr>
            <a:t> </a:t>
          </a:r>
          <a:r>
            <a:rPr lang="de-DE" sz="1900" kern="1200" dirty="0" err="1" smtClean="0">
              <a:latin typeface="+mn-lt"/>
            </a:rPr>
            <a:t>specified</a:t>
          </a:r>
          <a:r>
            <a:rPr lang="de-DE" sz="1900" kern="1200" dirty="0" smtClean="0">
              <a:latin typeface="+mn-lt"/>
            </a:rPr>
            <a:t> in </a:t>
          </a:r>
          <a:r>
            <a:rPr lang="de-DE" sz="1900" kern="1200" dirty="0" err="1" smtClean="0">
              <a:latin typeface="+mn-lt"/>
            </a:rPr>
            <a:t>mapping</a:t>
          </a:r>
          <a:r>
            <a:rPr lang="de-DE" sz="1900" kern="1200" dirty="0" smtClean="0">
              <a:latin typeface="+mn-lt"/>
            </a:rPr>
            <a:t> </a:t>
          </a:r>
          <a:r>
            <a:rPr lang="de-DE" sz="1900" kern="1200" dirty="0" err="1" smtClean="0">
              <a:latin typeface="+mn-lt"/>
            </a:rPr>
            <a:t>table</a:t>
          </a:r>
          <a:r>
            <a:rPr lang="de-DE" sz="1900" kern="1200" dirty="0" smtClean="0">
              <a:latin typeface="+mn-lt"/>
            </a:rPr>
            <a:t>?</a:t>
          </a:r>
          <a:endParaRPr lang="en-US" sz="1900" kern="1200" dirty="0">
            <a:latin typeface="+mn-lt"/>
          </a:endParaRPr>
        </a:p>
      </dsp:txBody>
      <dsp:txXfrm>
        <a:off x="829439" y="3679911"/>
        <a:ext cx="1846044" cy="1358770"/>
      </dsp:txXfrm>
    </dsp:sp>
    <dsp:sp modelId="{3F5A9EE3-4C01-4568-A62C-B549F98F1085}">
      <dsp:nvSpPr>
        <dsp:cNvPr id="0" name=""/>
        <dsp:cNvSpPr/>
      </dsp:nvSpPr>
      <dsp:spPr>
        <a:xfrm>
          <a:off x="829439" y="2094678"/>
          <a:ext cx="6153480" cy="135877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err="1" smtClean="0">
              <a:latin typeface="Courier" pitchFamily="49" charset="0"/>
            </a:rPr>
            <a:t>name</a:t>
          </a:r>
          <a:r>
            <a:rPr lang="de-DE" sz="1900" kern="1200" dirty="0" smtClean="0"/>
            <a:t> </a:t>
          </a:r>
          <a:r>
            <a:rPr lang="de-DE" sz="1900" kern="1200" dirty="0" err="1" smtClean="0"/>
            <a:t>or</a:t>
          </a:r>
          <a:r>
            <a:rPr lang="de-DE" sz="1900" kern="1200" dirty="0" smtClean="0"/>
            <a:t> </a:t>
          </a:r>
          <a:r>
            <a:rPr lang="de-DE" sz="1900" kern="1200" dirty="0" err="1" smtClean="0">
              <a:latin typeface="Courier" pitchFamily="49" charset="0"/>
            </a:rPr>
            <a:t>code</a:t>
          </a:r>
          <a:r>
            <a:rPr lang="de-DE" sz="1900" kern="1200" dirty="0" smtClean="0"/>
            <a:t> </a:t>
          </a:r>
          <a:r>
            <a:rPr lang="de-DE" sz="1900" kern="1200" dirty="0" err="1" smtClean="0"/>
            <a:t>is</a:t>
          </a:r>
          <a:r>
            <a:rPr lang="de-DE" sz="1900" kern="1200" dirty="0" smtClean="0"/>
            <a:t> </a:t>
          </a:r>
          <a:r>
            <a:rPr lang="de-DE" sz="1900" kern="1200" dirty="0" err="1" smtClean="0"/>
            <a:t>specified</a:t>
          </a:r>
          <a:r>
            <a:rPr lang="de-DE" sz="1900" kern="1200" dirty="0" smtClean="0"/>
            <a:t> in </a:t>
          </a:r>
          <a:r>
            <a:rPr lang="de-DE" sz="1900" kern="1200" dirty="0" err="1" smtClean="0"/>
            <a:t>command</a:t>
          </a:r>
          <a:r>
            <a:rPr lang="de-DE" sz="1900" kern="1200" dirty="0" smtClean="0"/>
            <a:t> </a:t>
          </a:r>
          <a:r>
            <a:rPr lang="de-DE" sz="1900" kern="1200" dirty="0" err="1" smtClean="0"/>
            <a:t>line</a:t>
          </a:r>
          <a:r>
            <a:rPr lang="de-DE" sz="1900" kern="1200" dirty="0" smtClean="0"/>
            <a:t>?</a:t>
          </a:r>
          <a:endParaRPr lang="en-US" sz="1900" kern="1200" dirty="0"/>
        </a:p>
      </dsp:txBody>
      <dsp:txXfrm>
        <a:off x="829439" y="2094678"/>
        <a:ext cx="1846044" cy="1358770"/>
      </dsp:txXfrm>
    </dsp:sp>
    <dsp:sp modelId="{6DABF412-FCFF-4E8B-ABDA-852AB75A71D3}">
      <dsp:nvSpPr>
        <dsp:cNvPr id="0" name=""/>
        <dsp:cNvSpPr/>
      </dsp:nvSpPr>
      <dsp:spPr>
        <a:xfrm>
          <a:off x="829439" y="509445"/>
          <a:ext cx="6153480" cy="1358770"/>
        </a:xfrm>
        <a:prstGeom prst="roundRect">
          <a:avLst>
            <a:gd name="adj" fmla="val 1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>
        <a:off x="829439" y="509445"/>
        <a:ext cx="1846044" cy="1358770"/>
      </dsp:txXfrm>
    </dsp:sp>
    <dsp:sp modelId="{F5A126B0-F267-4221-9A88-367F65F3285B}">
      <dsp:nvSpPr>
        <dsp:cNvPr id="0" name=""/>
        <dsp:cNvSpPr/>
      </dsp:nvSpPr>
      <dsp:spPr>
        <a:xfrm>
          <a:off x="2953249" y="622676"/>
          <a:ext cx="1698463" cy="11323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err="1" smtClean="0"/>
            <a:t>Infile</a:t>
          </a:r>
          <a:r>
            <a:rPr lang="de-DE" sz="1600" kern="1200" dirty="0" smtClean="0"/>
            <a:t> variables </a:t>
          </a:r>
          <a:r>
            <a:rPr lang="de-DE" sz="1600" kern="1200" dirty="0" err="1" smtClean="0"/>
            <a:t>are</a:t>
          </a:r>
          <a:r>
            <a:rPr lang="de-DE" sz="1600" kern="1200" dirty="0" smtClean="0"/>
            <a:t> </a:t>
          </a:r>
          <a:r>
            <a:rPr lang="de-DE" sz="1600" kern="1200" dirty="0" err="1" smtClean="0"/>
            <a:t>read</a:t>
          </a:r>
          <a:r>
            <a:rPr lang="de-DE" sz="1600" kern="1200" dirty="0" smtClean="0"/>
            <a:t> variable </a:t>
          </a:r>
          <a:r>
            <a:rPr lang="de-DE" sz="1600" kern="1200" dirty="0" err="1" smtClean="0"/>
            <a:t>by</a:t>
          </a:r>
          <a:r>
            <a:rPr lang="de-DE" sz="1600" kern="1200" dirty="0" smtClean="0"/>
            <a:t> variable</a:t>
          </a:r>
          <a:endParaRPr lang="en-US" sz="1600" kern="1200" dirty="0"/>
        </a:p>
      </dsp:txBody>
      <dsp:txXfrm>
        <a:off x="2986413" y="655840"/>
        <a:ext cx="1632135" cy="1065981"/>
      </dsp:txXfrm>
    </dsp:sp>
    <dsp:sp modelId="{8B8A84D8-72C7-4637-8D5D-03FD101EA54B}">
      <dsp:nvSpPr>
        <dsp:cNvPr id="0" name=""/>
        <dsp:cNvSpPr/>
      </dsp:nvSpPr>
      <dsp:spPr>
        <a:xfrm>
          <a:off x="3524850" y="1754985"/>
          <a:ext cx="277630" cy="452923"/>
        </a:xfrm>
        <a:custGeom>
          <a:avLst/>
          <a:gdLst/>
          <a:ahLst/>
          <a:cxnLst/>
          <a:rect l="0" t="0" r="0" b="0"/>
          <a:pathLst>
            <a:path>
              <a:moveTo>
                <a:pt x="277630" y="0"/>
              </a:moveTo>
              <a:lnTo>
                <a:pt x="277630" y="226461"/>
              </a:lnTo>
              <a:lnTo>
                <a:pt x="0" y="226461"/>
              </a:lnTo>
              <a:lnTo>
                <a:pt x="0" y="4529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29DCE0-9252-4503-A8E9-083EAA52C18A}">
      <dsp:nvSpPr>
        <dsp:cNvPr id="0" name=""/>
        <dsp:cNvSpPr/>
      </dsp:nvSpPr>
      <dsp:spPr>
        <a:xfrm>
          <a:off x="2675618" y="2207909"/>
          <a:ext cx="1698463" cy="1132309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Variable </a:t>
          </a:r>
          <a:r>
            <a:rPr lang="de-DE" sz="1600" kern="1200" dirty="0" err="1" smtClean="0"/>
            <a:t>with</a:t>
          </a:r>
          <a:r>
            <a:rPr lang="de-DE" sz="1600" kern="1200" dirty="0" smtClean="0"/>
            <a:t> a </a:t>
          </a:r>
          <a:r>
            <a:rPr lang="de-DE" sz="1600" kern="1200" dirty="0" err="1" smtClean="0"/>
            <a:t>matching</a:t>
          </a:r>
          <a:r>
            <a:rPr lang="de-DE" sz="1600" kern="1200" dirty="0" smtClean="0"/>
            <a:t> </a:t>
          </a:r>
          <a:r>
            <a:rPr lang="de-DE" sz="1600" kern="1200" dirty="0" err="1" smtClean="0">
              <a:latin typeface="Courier" pitchFamily="49" charset="0"/>
            </a:rPr>
            <a:t>name</a:t>
          </a:r>
          <a:r>
            <a:rPr lang="de-DE" sz="1600" kern="1200" dirty="0" smtClean="0">
              <a:latin typeface="Courier" pitchFamily="49" charset="0"/>
            </a:rPr>
            <a:t> </a:t>
          </a:r>
          <a:r>
            <a:rPr lang="de-DE" sz="1600" kern="1200" dirty="0" err="1" smtClean="0"/>
            <a:t>or</a:t>
          </a:r>
          <a:r>
            <a:rPr lang="de-DE" sz="1600" kern="1200" dirty="0" smtClean="0"/>
            <a:t> </a:t>
          </a:r>
          <a:r>
            <a:rPr lang="de-DE" sz="1600" kern="1200" dirty="0" err="1" smtClean="0">
              <a:latin typeface="Courier" pitchFamily="49" charset="0"/>
            </a:rPr>
            <a:t>code</a:t>
          </a:r>
          <a:r>
            <a:rPr lang="de-DE" sz="1600" kern="1200" dirty="0" smtClean="0">
              <a:latin typeface="Courier" pitchFamily="49" charset="0"/>
            </a:rPr>
            <a:t> </a:t>
          </a:r>
          <a:r>
            <a:rPr lang="de-DE" sz="1600" kern="1200" dirty="0" err="1" smtClean="0"/>
            <a:t>is</a:t>
          </a:r>
          <a:r>
            <a:rPr lang="de-DE" sz="1600" kern="1200" dirty="0" smtClean="0"/>
            <a:t> </a:t>
          </a:r>
          <a:r>
            <a:rPr lang="de-DE" sz="1600" kern="1200" dirty="0" err="1" smtClean="0"/>
            <a:t>slected</a:t>
          </a:r>
          <a:endParaRPr lang="en-US" sz="1600" kern="1200" dirty="0"/>
        </a:p>
      </dsp:txBody>
      <dsp:txXfrm>
        <a:off x="2708782" y="2241073"/>
        <a:ext cx="1632135" cy="1065981"/>
      </dsp:txXfrm>
    </dsp:sp>
    <dsp:sp modelId="{2A4F947B-9791-45BB-B2D6-484FD6F17C67}">
      <dsp:nvSpPr>
        <dsp:cNvPr id="0" name=""/>
        <dsp:cNvSpPr/>
      </dsp:nvSpPr>
      <dsp:spPr>
        <a:xfrm>
          <a:off x="3802481" y="1754985"/>
          <a:ext cx="1104001" cy="452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461"/>
              </a:lnTo>
              <a:lnTo>
                <a:pt x="1104001" y="226461"/>
              </a:lnTo>
              <a:lnTo>
                <a:pt x="1104001" y="4529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BAC6B1-069E-408B-99DC-8C5338D7C577}">
      <dsp:nvSpPr>
        <dsp:cNvPr id="0" name=""/>
        <dsp:cNvSpPr/>
      </dsp:nvSpPr>
      <dsp:spPr>
        <a:xfrm>
          <a:off x="4883621" y="2207909"/>
          <a:ext cx="45722" cy="1132309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4884960" y="2209248"/>
        <a:ext cx="43044" cy="1129631"/>
      </dsp:txXfrm>
    </dsp:sp>
    <dsp:sp modelId="{BDCE5629-242F-45CC-A415-D84616288BFA}">
      <dsp:nvSpPr>
        <dsp:cNvPr id="0" name=""/>
        <dsp:cNvSpPr/>
      </dsp:nvSpPr>
      <dsp:spPr>
        <a:xfrm>
          <a:off x="3802481" y="3340218"/>
          <a:ext cx="1104001" cy="452923"/>
        </a:xfrm>
        <a:custGeom>
          <a:avLst/>
          <a:gdLst/>
          <a:ahLst/>
          <a:cxnLst/>
          <a:rect l="0" t="0" r="0" b="0"/>
          <a:pathLst>
            <a:path>
              <a:moveTo>
                <a:pt x="1104001" y="0"/>
              </a:moveTo>
              <a:lnTo>
                <a:pt x="1104001" y="226461"/>
              </a:lnTo>
              <a:lnTo>
                <a:pt x="0" y="226461"/>
              </a:lnTo>
              <a:lnTo>
                <a:pt x="0" y="4529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667DE1-981C-4520-A10F-1C2657FAD3B3}">
      <dsp:nvSpPr>
        <dsp:cNvPr id="0" name=""/>
        <dsp:cNvSpPr/>
      </dsp:nvSpPr>
      <dsp:spPr>
        <a:xfrm>
          <a:off x="2953249" y="3793142"/>
          <a:ext cx="1698463" cy="1132309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Variable </a:t>
          </a:r>
          <a:r>
            <a:rPr lang="de-DE" sz="1600" kern="1200" dirty="0" err="1" smtClean="0"/>
            <a:t>with</a:t>
          </a:r>
          <a:r>
            <a:rPr lang="de-DE" sz="1600" kern="1200" dirty="0" smtClean="0"/>
            <a:t> a </a:t>
          </a:r>
          <a:r>
            <a:rPr lang="de-DE" sz="1600" kern="1200" dirty="0" err="1" smtClean="0"/>
            <a:t>matching</a:t>
          </a:r>
          <a:r>
            <a:rPr lang="de-DE" sz="1600" kern="1200" dirty="0" smtClean="0"/>
            <a:t> </a:t>
          </a:r>
          <a:r>
            <a:rPr lang="de-DE" sz="1600" kern="1200" dirty="0" err="1" smtClean="0">
              <a:latin typeface="Courier" pitchFamily="49" charset="0"/>
            </a:rPr>
            <a:t>name</a:t>
          </a:r>
          <a:r>
            <a:rPr lang="de-DE" sz="1600" kern="1200" dirty="0" smtClean="0">
              <a:latin typeface="Courier" pitchFamily="49" charset="0"/>
            </a:rPr>
            <a:t> </a:t>
          </a:r>
          <a:r>
            <a:rPr lang="de-DE" sz="1600" kern="1200" dirty="0" err="1" smtClean="0"/>
            <a:t>or</a:t>
          </a:r>
          <a:r>
            <a:rPr lang="de-DE" sz="1600" kern="1200" dirty="0" smtClean="0"/>
            <a:t> </a:t>
          </a:r>
          <a:r>
            <a:rPr lang="de-DE" sz="1600" kern="1200" dirty="0" err="1" smtClean="0">
              <a:latin typeface="Courier" pitchFamily="49" charset="0"/>
            </a:rPr>
            <a:t>code</a:t>
          </a:r>
          <a:r>
            <a:rPr lang="de-DE" sz="1600" kern="1200" dirty="0" smtClean="0">
              <a:latin typeface="Courier" pitchFamily="49" charset="0"/>
            </a:rPr>
            <a:t> </a:t>
          </a:r>
          <a:r>
            <a:rPr lang="de-DE" sz="1600" kern="1200" dirty="0" err="1" smtClean="0"/>
            <a:t>is</a:t>
          </a:r>
          <a:r>
            <a:rPr lang="de-DE" sz="1600" kern="1200" dirty="0" smtClean="0"/>
            <a:t> </a:t>
          </a:r>
          <a:r>
            <a:rPr lang="de-DE" sz="1600" kern="1200" dirty="0" err="1" smtClean="0"/>
            <a:t>slected</a:t>
          </a:r>
          <a:endParaRPr lang="en-US" sz="1600" kern="1200" dirty="0"/>
        </a:p>
      </dsp:txBody>
      <dsp:txXfrm>
        <a:off x="2986413" y="3826306"/>
        <a:ext cx="1632135" cy="1065981"/>
      </dsp:txXfrm>
    </dsp:sp>
    <dsp:sp modelId="{F883C61C-494E-42A7-A83C-7AD8713A2702}">
      <dsp:nvSpPr>
        <dsp:cNvPr id="0" name=""/>
        <dsp:cNvSpPr/>
      </dsp:nvSpPr>
      <dsp:spPr>
        <a:xfrm>
          <a:off x="4906482" y="3340218"/>
          <a:ext cx="1104001" cy="452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461"/>
              </a:lnTo>
              <a:lnTo>
                <a:pt x="1104001" y="226461"/>
              </a:lnTo>
              <a:lnTo>
                <a:pt x="1104001" y="4529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1726FB-183A-409F-A789-221B66AF6ED3}">
      <dsp:nvSpPr>
        <dsp:cNvPr id="0" name=""/>
        <dsp:cNvSpPr/>
      </dsp:nvSpPr>
      <dsp:spPr>
        <a:xfrm>
          <a:off x="5161252" y="3793142"/>
          <a:ext cx="1698463" cy="1132309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Line </a:t>
          </a:r>
          <a:r>
            <a:rPr lang="de-DE" sz="1600" kern="1200" dirty="0" err="1" smtClean="0"/>
            <a:t>is</a:t>
          </a:r>
          <a:r>
            <a:rPr lang="de-DE" sz="1600" kern="1200" dirty="0" smtClean="0"/>
            <a:t> </a:t>
          </a:r>
          <a:r>
            <a:rPr lang="de-DE" sz="1600" kern="1200" dirty="0" err="1" smtClean="0"/>
            <a:t>denied</a:t>
          </a:r>
          <a:endParaRPr lang="en-US" sz="1600" kern="1200" dirty="0"/>
        </a:p>
      </dsp:txBody>
      <dsp:txXfrm>
        <a:off x="5194416" y="3826306"/>
        <a:ext cx="1632135" cy="10659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7742" cy="3402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9279" y="1"/>
            <a:ext cx="4307742" cy="3402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5D7E6-5CEE-4527-9B33-12F7662C91C2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6464300"/>
            <a:ext cx="4307742" cy="3402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9279" y="6464300"/>
            <a:ext cx="4307742" cy="3402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8ED9B3-8E9B-42DA-A0CD-486AD3BD69B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067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7047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9993" y="1"/>
            <a:ext cx="4307047" cy="34028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7212E3-624B-40F0-AA6A-8A5BD5514AE4}" type="datetimeFigureOut">
              <a:rPr lang="de-DE" smtClean="0"/>
              <a:t>11.10.2017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70250" y="511175"/>
            <a:ext cx="3400425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3935" y="3232666"/>
            <a:ext cx="7951470" cy="306252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6464152"/>
            <a:ext cx="4307047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9993" y="6464152"/>
            <a:ext cx="4307047" cy="3402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5946F-D950-46BC-962D-34B42882F1E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9290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308DD-4C05-41FC-995D-CF49EF1A4559}" type="slidenum">
              <a:rPr lang="de-DE" smtClean="0"/>
              <a:t>1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cdo und der CMIP Standard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2897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5946F-D950-46BC-962D-34B42882F1E8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3637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5946F-D950-46BC-962D-34B42882F1E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3637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5946F-D950-46BC-962D-34B42882F1E8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3637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308DD-4C05-41FC-995D-CF49EF1A4559}" type="slidenum">
              <a:rPr lang="de-DE" smtClean="0"/>
              <a:t>18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cdo und der CMIP Standard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2897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5"/>
          <a:stretch/>
        </p:blipFill>
        <p:spPr bwMode="auto">
          <a:xfrm rot="10800000">
            <a:off x="2855674" y="4033637"/>
            <a:ext cx="6288327" cy="233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5"/>
          <a:stretch/>
        </p:blipFill>
        <p:spPr bwMode="auto">
          <a:xfrm>
            <a:off x="1" y="491075"/>
            <a:ext cx="6288327" cy="233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el 3"/>
          <p:cNvSpPr>
            <a:spLocks noGrp="1"/>
          </p:cNvSpPr>
          <p:nvPr>
            <p:ph type="title"/>
          </p:nvPr>
        </p:nvSpPr>
        <p:spPr>
          <a:xfrm>
            <a:off x="395537" y="1383975"/>
            <a:ext cx="8249588" cy="1440160"/>
          </a:xfrm>
          <a:prstGeom prst="rect">
            <a:avLst/>
          </a:prstGeom>
        </p:spPr>
        <p:txBody>
          <a:bodyPr wrap="square">
            <a:noAutofit/>
          </a:bodyPr>
          <a:lstStyle>
            <a:lvl1pPr algn="ctr">
              <a:defRPr sz="3600">
                <a:solidFill>
                  <a:srgbClr val="005191"/>
                </a:solidFill>
                <a:latin typeface="Calibri" panose="020F0502020204030204" pitchFamily="34" charset="0"/>
                <a:ea typeface="CMU Sans Serif" pitchFamily="50" charset="0"/>
                <a:cs typeface="CMU Sans Serif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1" name="Textfeld 10"/>
          <p:cNvSpPr txBox="1"/>
          <p:nvPr userDrawn="1"/>
        </p:nvSpPr>
        <p:spPr>
          <a:xfrm>
            <a:off x="1907704" y="5364456"/>
            <a:ext cx="5328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mtClean="0">
                <a:solidFill>
                  <a:srgbClr val="005191"/>
                </a:solidFill>
                <a:ea typeface="CMU Sans Serif" pitchFamily="50" charset="0"/>
                <a:cs typeface="CMU Sans Serif" pitchFamily="50" charset="0"/>
              </a:rPr>
              <a:t>Fabian Wachsmann</a:t>
            </a:r>
            <a:endParaRPr lang="de-DE">
              <a:solidFill>
                <a:srgbClr val="005191"/>
              </a:solidFill>
              <a:ea typeface="CMU Sans Serif" pitchFamily="50" charset="0"/>
              <a:cs typeface="CMU Sans Serif" pitchFamily="50" charset="0"/>
            </a:endParaRPr>
          </a:p>
          <a:p>
            <a:pPr algn="ctr"/>
            <a:r>
              <a:rPr lang="de-DE">
                <a:solidFill>
                  <a:srgbClr val="005191"/>
                </a:solidFill>
                <a:ea typeface="CMU Sans Serif" pitchFamily="50" charset="0"/>
                <a:cs typeface="CMU Sans Serif" pitchFamily="50" charset="0"/>
              </a:rPr>
              <a:t>Deutsches Klimarechenzentrum (DKRZ</a:t>
            </a:r>
            <a:r>
              <a:rPr lang="de-DE" smtClean="0">
                <a:solidFill>
                  <a:srgbClr val="005191"/>
                </a:solidFill>
                <a:ea typeface="CMU Sans Serif" pitchFamily="50" charset="0"/>
                <a:cs typeface="CMU Sans Serif" pitchFamily="50" charset="0"/>
              </a:rPr>
              <a:t>)</a:t>
            </a:r>
          </a:p>
          <a:p>
            <a:pPr algn="ctr"/>
            <a:r>
              <a:rPr lang="de-DE" smtClean="0">
                <a:solidFill>
                  <a:srgbClr val="005191"/>
                </a:solidFill>
                <a:ea typeface="CMU Sans Serif" pitchFamily="50" charset="0"/>
                <a:cs typeface="CMU Sans Serif" pitchFamily="50" charset="0"/>
              </a:rPr>
              <a:t>wachsmann@dkrz.de</a:t>
            </a:r>
            <a:endParaRPr lang="en-US">
              <a:solidFill>
                <a:srgbClr val="005191"/>
              </a:solidFill>
              <a:ea typeface="CMU Sans Serif" pitchFamily="50" charset="0"/>
              <a:cs typeface="CMU Sans Serif" pitchFamily="50" charset="0"/>
            </a:endParaRP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1459852" y="3112416"/>
            <a:ext cx="6120958" cy="120948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05191"/>
                </a:solidFill>
              </a:defRPr>
            </a:lvl1pPr>
          </a:lstStyle>
          <a:p>
            <a:pPr lvl="0"/>
            <a:r>
              <a:rPr lang="de-DE" dirty="0"/>
              <a:t>Untertitel</a:t>
            </a:r>
          </a:p>
        </p:txBody>
      </p:sp>
    </p:spTree>
    <p:extLst>
      <p:ext uri="{BB962C8B-B14F-4D97-AF65-F5344CB8AC3E}">
        <p14:creationId xmlns:p14="http://schemas.microsoft.com/office/powerpoint/2010/main" val="3237063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3898776" cy="5112568"/>
          </a:xfrm>
        </p:spPr>
        <p:txBody>
          <a:bodyPr anchor="ctr" anchorCtr="0">
            <a:normAutofit/>
          </a:bodyPr>
          <a:lstStyle>
            <a:lvl1pPr marL="342900" indent="-342900">
              <a:buClr>
                <a:srgbClr val="005191"/>
              </a:buClr>
              <a:buFont typeface="Wingdings" panose="05000000000000000000" pitchFamily="2" charset="2"/>
              <a:buChar char="§"/>
              <a:defRPr sz="2400"/>
            </a:lvl1pPr>
            <a:lvl2pPr marL="742950" indent="-285750">
              <a:buClr>
                <a:srgbClr val="005191"/>
              </a:buClr>
              <a:buFont typeface="Wingdings" panose="05000000000000000000" pitchFamily="2" charset="2"/>
              <a:buChar char="§"/>
              <a:defRPr sz="2000"/>
            </a:lvl2pPr>
            <a:lvl3pPr marL="1143000" indent="-228600">
              <a:buFont typeface="Wingdings" panose="05000000000000000000" pitchFamily="2" charset="2"/>
              <a:buChar char="§"/>
              <a:defRPr sz="1800"/>
            </a:lvl3pPr>
            <a:lvl4pPr marL="1714500" indent="-342900">
              <a:buFont typeface="Wingdings" panose="05000000000000000000" pitchFamily="2" charset="2"/>
              <a:buChar char="§"/>
              <a:defRPr sz="1600"/>
            </a:lvl4pPr>
            <a:lvl5pPr marL="2171700" indent="-342900">
              <a:buFont typeface="Wingdings" panose="05000000000000000000" pitchFamily="2" charset="2"/>
              <a:buChar char="§"/>
              <a:defRPr sz="1600"/>
            </a:lvl5pPr>
            <a:lvl6pPr marL="2628900" indent="-342900">
              <a:buFont typeface="Wingdings" panose="05000000000000000000" pitchFamily="2" charset="2"/>
              <a:buChar char="§"/>
              <a:defRPr/>
            </a:lvl6pPr>
            <a:lvl7pPr marL="3086100" indent="-342900">
              <a:buFont typeface="Wingdings" panose="05000000000000000000" pitchFamily="2" charset="2"/>
              <a:buChar char="§"/>
              <a:defRPr/>
            </a:lvl7pPr>
            <a:lvl8pPr marL="3543300" indent="-342900">
              <a:buFont typeface="Wingdings" panose="05000000000000000000" pitchFamily="2" charset="2"/>
              <a:buChar char="§"/>
              <a:defRPr/>
            </a:lvl8pPr>
            <a:lvl9pPr marL="4000500" indent="-342900">
              <a:buFont typeface="Wingdings" panose="05000000000000000000" pitchFamily="2" charset="2"/>
              <a:buChar char="§"/>
              <a:defRPr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Inhaltsplatzhalter 2"/>
          <p:cNvSpPr>
            <a:spLocks noGrp="1"/>
          </p:cNvSpPr>
          <p:nvPr>
            <p:ph idx="13"/>
          </p:nvPr>
        </p:nvSpPr>
        <p:spPr>
          <a:xfrm>
            <a:off x="4716016" y="1196752"/>
            <a:ext cx="3898776" cy="5112568"/>
          </a:xfrm>
        </p:spPr>
        <p:txBody>
          <a:bodyPr anchor="ctr" anchorCtr="0">
            <a:normAutofit/>
          </a:bodyPr>
          <a:lstStyle>
            <a:lvl1pPr marL="342900" indent="-342900">
              <a:buClr>
                <a:srgbClr val="005191"/>
              </a:buClr>
              <a:buFont typeface="Wingdings" panose="05000000000000000000" pitchFamily="2" charset="2"/>
              <a:buChar char="§"/>
              <a:defRPr sz="2400"/>
            </a:lvl1pPr>
            <a:lvl2pPr marL="742950" indent="-285750">
              <a:buClr>
                <a:srgbClr val="005191"/>
              </a:buClr>
              <a:buFont typeface="Wingdings" panose="05000000000000000000" pitchFamily="2" charset="2"/>
              <a:buChar char="§"/>
              <a:defRPr sz="2000"/>
            </a:lvl2pPr>
            <a:lvl3pPr marL="1143000" indent="-228600">
              <a:buFont typeface="Wingdings" panose="05000000000000000000" pitchFamily="2" charset="2"/>
              <a:buChar char="§"/>
              <a:defRPr sz="1800"/>
            </a:lvl3pPr>
            <a:lvl4pPr marL="1714500" indent="-342900">
              <a:buFont typeface="Wingdings" panose="05000000000000000000" pitchFamily="2" charset="2"/>
              <a:buChar char="§"/>
              <a:defRPr sz="1600"/>
            </a:lvl4pPr>
            <a:lvl5pPr marL="2171700" indent="-342900">
              <a:buFont typeface="Wingdings" panose="05000000000000000000" pitchFamily="2" charset="2"/>
              <a:buChar char="§"/>
              <a:defRPr sz="1600"/>
            </a:lvl5pPr>
            <a:lvl6pPr marL="2628900" indent="-342900">
              <a:buFont typeface="Wingdings" panose="05000000000000000000" pitchFamily="2" charset="2"/>
              <a:buChar char="§"/>
              <a:defRPr/>
            </a:lvl6pPr>
            <a:lvl7pPr marL="3086100" indent="-342900">
              <a:buFont typeface="Wingdings" panose="05000000000000000000" pitchFamily="2" charset="2"/>
              <a:buChar char="§"/>
              <a:defRPr/>
            </a:lvl7pPr>
            <a:lvl8pPr marL="3543300" indent="-342900">
              <a:buFont typeface="Wingdings" panose="05000000000000000000" pitchFamily="2" charset="2"/>
              <a:buChar char="§"/>
              <a:defRPr/>
            </a:lvl8pPr>
            <a:lvl9pPr marL="4000500" indent="-342900">
              <a:buFont typeface="Wingdings" panose="05000000000000000000" pitchFamily="2" charset="2"/>
              <a:buChar char="§"/>
              <a:defRPr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0" y="6539746"/>
            <a:ext cx="3347864" cy="318256"/>
          </a:xfrm>
          <a:prstGeom prst="rect">
            <a:avLst/>
          </a:prstGeo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0" y="14328"/>
            <a:ext cx="467544" cy="31825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‹Nr.›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6539747"/>
            <a:ext cx="1053480" cy="3192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7D7DA8F2-1EE0-47F7-BD7B-D06449B910F3}" type="datetime1">
              <a:rPr lang="de-DE" smtClean="0"/>
              <a:t>11.10.2017</a:t>
            </a:fld>
            <a:endParaRPr lang="en-US"/>
          </a:p>
        </p:txBody>
      </p:sp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0" y="318256"/>
            <a:ext cx="9144000" cy="604866"/>
          </a:xfrm>
          <a:prstGeom prst="rect">
            <a:avLst/>
          </a:prstGeom>
          <a:solidFill>
            <a:srgbClr val="F6F6F6"/>
          </a:solidFill>
        </p:spPr>
        <p:txBody>
          <a:bodyPr wrap="square" lIns="180000" rIns="180000"/>
          <a:lstStyle>
            <a:lvl1pPr algn="l">
              <a:defRPr sz="2800">
                <a:solidFill>
                  <a:srgbClr val="005191"/>
                </a:solidFill>
                <a:latin typeface="Calibri" panose="020F0502020204030204" pitchFamily="34" charset="0"/>
                <a:ea typeface="CMU Sans Serif" pitchFamily="50" charset="0"/>
                <a:cs typeface="CMU Sans Serif" pitchFamily="50" charset="0"/>
              </a:defRPr>
            </a:lvl1pPr>
          </a:lstStyle>
          <a:p>
            <a:r>
              <a:rPr lang="de-DE" dirty="0" err="1" smtClean="0"/>
              <a:t>Ti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7993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-10928" y="6549455"/>
            <a:ext cx="3286784" cy="318256"/>
          </a:xfrm>
          <a:prstGeom prst="rect">
            <a:avLst/>
          </a:prstGeo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395536" cy="31825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‹Nr.›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6539747"/>
            <a:ext cx="1053480" cy="3192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24FC687B-8FA6-4603-9013-5A97C4900699}" type="datetime1">
              <a:rPr lang="de-DE" smtClean="0"/>
              <a:t>11.10.2017</a:t>
            </a:fld>
            <a:endParaRPr lang="en-US"/>
          </a:p>
        </p:txBody>
      </p:sp>
      <p:sp>
        <p:nvSpPr>
          <p:cNvPr id="5" name="Textfeld 4"/>
          <p:cNvSpPr txBox="1"/>
          <p:nvPr userDrawn="1"/>
        </p:nvSpPr>
        <p:spPr>
          <a:xfrm>
            <a:off x="2447764" y="0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err="1" smtClean="0">
                <a:solidFill>
                  <a:schemeClr val="bg1"/>
                </a:solidFill>
              </a:rPr>
              <a:t>cdo</a:t>
            </a:r>
            <a:r>
              <a:rPr lang="de-DE" smtClean="0">
                <a:solidFill>
                  <a:schemeClr val="bg1"/>
                </a:solidFill>
              </a:rPr>
              <a:t> </a:t>
            </a:r>
            <a:r>
              <a:rPr lang="de-DE" err="1" smtClean="0">
                <a:solidFill>
                  <a:schemeClr val="bg1"/>
                </a:solidFill>
              </a:rPr>
              <a:t>cmor</a:t>
            </a:r>
            <a:r>
              <a:rPr lang="de-DE" smtClean="0">
                <a:solidFill>
                  <a:schemeClr val="bg1"/>
                </a:solidFill>
              </a:rPr>
              <a:t> </a:t>
            </a:r>
            <a:r>
              <a:rPr lang="de-DE" err="1" smtClean="0">
                <a:solidFill>
                  <a:schemeClr val="bg1"/>
                </a:solidFill>
              </a:rPr>
              <a:t>operator</a:t>
            </a:r>
            <a:endParaRPr lang="de-D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694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 mit Wasserzeich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5"/>
          <a:stretch/>
        </p:blipFill>
        <p:spPr bwMode="auto">
          <a:xfrm rot="10800000">
            <a:off x="2855674" y="4033637"/>
            <a:ext cx="6288327" cy="233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5"/>
          <a:stretch/>
        </p:blipFill>
        <p:spPr bwMode="auto">
          <a:xfrm>
            <a:off x="1" y="491075"/>
            <a:ext cx="6288327" cy="233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01" y="6539746"/>
            <a:ext cx="3143565" cy="318256"/>
          </a:xfrm>
          <a:prstGeom prst="rect">
            <a:avLst/>
          </a:prstGeo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428" y="0"/>
            <a:ext cx="388111" cy="31825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‹Nr.›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12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6539747"/>
            <a:ext cx="1053480" cy="3192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68A0D3F7-CA47-4CC4-BFAB-EE18E15985E2}" type="datetime1">
              <a:rPr lang="de-DE" smtClean="0"/>
              <a:t>11.10.2017</a:t>
            </a:fld>
            <a:endParaRPr lang="en-US"/>
          </a:p>
        </p:txBody>
      </p:sp>
      <p:sp>
        <p:nvSpPr>
          <p:cNvPr id="2" name="Textfeld 1"/>
          <p:cNvSpPr txBox="1"/>
          <p:nvPr userDrawn="1"/>
        </p:nvSpPr>
        <p:spPr>
          <a:xfrm>
            <a:off x="2447764" y="0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err="1" smtClean="0">
                <a:solidFill>
                  <a:schemeClr val="bg1"/>
                </a:solidFill>
              </a:rPr>
              <a:t>cdo</a:t>
            </a:r>
            <a:r>
              <a:rPr lang="de-DE" smtClean="0">
                <a:solidFill>
                  <a:schemeClr val="bg1"/>
                </a:solidFill>
              </a:rPr>
              <a:t> </a:t>
            </a:r>
            <a:r>
              <a:rPr lang="de-DE" err="1" smtClean="0">
                <a:solidFill>
                  <a:schemeClr val="bg1"/>
                </a:solidFill>
              </a:rPr>
              <a:t>cmor</a:t>
            </a:r>
            <a:r>
              <a:rPr lang="de-DE" smtClean="0">
                <a:solidFill>
                  <a:schemeClr val="bg1"/>
                </a:solidFill>
              </a:rPr>
              <a:t> </a:t>
            </a:r>
            <a:r>
              <a:rPr lang="de-DE" err="1" smtClean="0">
                <a:solidFill>
                  <a:schemeClr val="bg1"/>
                </a:solidFill>
              </a:rPr>
              <a:t>operator</a:t>
            </a:r>
            <a:endParaRPr lang="de-DE">
              <a:solidFill>
                <a:schemeClr val="bg1"/>
              </a:solidFill>
            </a:endParaRPr>
          </a:p>
        </p:txBody>
      </p:sp>
      <p:sp>
        <p:nvSpPr>
          <p:cNvPr id="13" name="Textfeld 12"/>
          <p:cNvSpPr txBox="1"/>
          <p:nvPr userDrawn="1"/>
        </p:nvSpPr>
        <p:spPr>
          <a:xfrm>
            <a:off x="8030717" y="347167"/>
            <a:ext cx="1090363" cy="369332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de-DE" smtClean="0">
                <a:latin typeface="Baskerville Old Face" panose="02020602080505020303" pitchFamily="18" charset="0"/>
              </a:rPr>
              <a:t>Hands on</a:t>
            </a:r>
            <a:endParaRPr lang="de-DE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2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318256"/>
            <a:ext cx="9144000" cy="604866"/>
          </a:xfrm>
          <a:prstGeom prst="rect">
            <a:avLst/>
          </a:prstGeom>
          <a:solidFill>
            <a:srgbClr val="F6F6F6"/>
          </a:solidFill>
        </p:spPr>
        <p:txBody>
          <a:bodyPr wrap="square" lIns="180000" rIns="180000"/>
          <a:lstStyle>
            <a:lvl1pPr algn="l">
              <a:defRPr sz="2800">
                <a:solidFill>
                  <a:srgbClr val="005191"/>
                </a:solidFill>
                <a:latin typeface="Calibri" panose="020F0502020204030204" pitchFamily="34" charset="0"/>
                <a:ea typeface="CMU Sans Serif" pitchFamily="50" charset="0"/>
                <a:cs typeface="CMU Sans Serif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 anchorCtr="0"/>
          <a:lstStyle>
            <a:lvl1pPr marL="342900" indent="-342900">
              <a:buClr>
                <a:srgbClr val="005191"/>
              </a:buClr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5191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714500" indent="-342900">
              <a:buFont typeface="Wingdings" panose="05000000000000000000" pitchFamily="2" charset="2"/>
              <a:buChar char="§"/>
              <a:defRPr/>
            </a:lvl4pPr>
            <a:lvl5pPr marL="2171700" indent="-342900">
              <a:buFont typeface="Wingdings" panose="05000000000000000000" pitchFamily="2" charset="2"/>
              <a:buChar char="§"/>
              <a:defRPr/>
            </a:lvl5pPr>
            <a:lvl6pPr marL="2628900" indent="-342900">
              <a:buFont typeface="Wingdings" panose="05000000000000000000" pitchFamily="2" charset="2"/>
              <a:buChar char="§"/>
              <a:defRPr/>
            </a:lvl6pPr>
            <a:lvl7pPr marL="3086100" indent="-342900">
              <a:buFont typeface="Wingdings" panose="05000000000000000000" pitchFamily="2" charset="2"/>
              <a:buChar char="§"/>
              <a:defRPr/>
            </a:lvl7pPr>
            <a:lvl8pPr marL="3543300" indent="-342900">
              <a:buFont typeface="Wingdings" panose="05000000000000000000" pitchFamily="2" charset="2"/>
              <a:buChar char="§"/>
              <a:defRPr/>
            </a:lvl8pPr>
            <a:lvl9pPr marL="4000500" indent="-342900">
              <a:buFont typeface="Wingdings" panose="05000000000000000000" pitchFamily="2" charset="2"/>
              <a:buChar char="§"/>
              <a:defRPr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39552" y="6539746"/>
            <a:ext cx="3096344" cy="318256"/>
          </a:xfrm>
          <a:prstGeom prst="rect">
            <a:avLst/>
          </a:prstGeom>
        </p:spPr>
        <p:txBody>
          <a:bodyPr/>
          <a:lstStyle>
            <a:lvl1pPr algn="l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395536" cy="31825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‹Nr.›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6539747"/>
            <a:ext cx="1053480" cy="3192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847CC055-E485-4D4A-8EA4-BDA0C4F4E213}" type="datetime1">
              <a:rPr lang="de-DE" smtClean="0"/>
              <a:t>11.10.2017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85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5"/>
          <a:stretch/>
        </p:blipFill>
        <p:spPr bwMode="auto">
          <a:xfrm rot="10800000">
            <a:off x="2855674" y="4033637"/>
            <a:ext cx="6288327" cy="233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5"/>
          <a:stretch/>
        </p:blipFill>
        <p:spPr bwMode="auto">
          <a:xfrm>
            <a:off x="1" y="491075"/>
            <a:ext cx="6288327" cy="233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el 3"/>
          <p:cNvSpPr>
            <a:spLocks noGrp="1"/>
          </p:cNvSpPr>
          <p:nvPr>
            <p:ph type="title"/>
          </p:nvPr>
        </p:nvSpPr>
        <p:spPr>
          <a:xfrm>
            <a:off x="395537" y="1383975"/>
            <a:ext cx="8249588" cy="1440160"/>
          </a:xfrm>
          <a:prstGeom prst="rect">
            <a:avLst/>
          </a:prstGeom>
        </p:spPr>
        <p:txBody>
          <a:bodyPr wrap="square">
            <a:noAutofit/>
          </a:bodyPr>
          <a:lstStyle>
            <a:lvl1pPr algn="ctr">
              <a:defRPr sz="3600">
                <a:solidFill>
                  <a:srgbClr val="005191"/>
                </a:solidFill>
                <a:latin typeface="Calibri" panose="020F0502020204030204" pitchFamily="34" charset="0"/>
                <a:ea typeface="CMU Sans Serif" pitchFamily="50" charset="0"/>
                <a:cs typeface="CMU Sans Serif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3" name="Textplatzhalt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1459852" y="3112416"/>
            <a:ext cx="6120958" cy="120948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05191"/>
                </a:solidFill>
              </a:defRPr>
            </a:lvl1pPr>
          </a:lstStyle>
          <a:p>
            <a:pPr lvl="0"/>
            <a:r>
              <a:rPr lang="de-DE" dirty="0"/>
              <a:t>Untertitel</a:t>
            </a:r>
          </a:p>
        </p:txBody>
      </p:sp>
      <p:sp>
        <p:nvSpPr>
          <p:cNvPr id="1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" y="6539746"/>
            <a:ext cx="3144163" cy="318256"/>
          </a:xfrm>
          <a:prstGeom prst="rect">
            <a:avLst/>
          </a:prstGeo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endParaRPr lang="de-DE">
              <a:solidFill>
                <a:prstClr val="white"/>
              </a:solidFill>
            </a:endParaRPr>
          </a:p>
        </p:txBody>
      </p:sp>
      <p:sp>
        <p:nvSpPr>
          <p:cNvPr id="1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0" y="14328"/>
            <a:ext cx="395536" cy="31825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‹Nr.›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18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6539747"/>
            <a:ext cx="1053480" cy="3192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BB6730DD-6C14-4A62-89CB-709BF88D9282}" type="datetime1">
              <a:rPr lang="de-DE" smtClean="0"/>
              <a:t>11.10.2017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71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3898776" cy="5112568"/>
          </a:xfrm>
        </p:spPr>
        <p:txBody>
          <a:bodyPr anchor="ctr" anchorCtr="0">
            <a:normAutofit/>
          </a:bodyPr>
          <a:lstStyle>
            <a:lvl1pPr marL="342900" indent="-342900">
              <a:buClr>
                <a:srgbClr val="005191"/>
              </a:buClr>
              <a:buFont typeface="Wingdings" panose="05000000000000000000" pitchFamily="2" charset="2"/>
              <a:buChar char="§"/>
              <a:defRPr sz="2400"/>
            </a:lvl1pPr>
            <a:lvl2pPr marL="742950" indent="-285750">
              <a:buClr>
                <a:srgbClr val="005191"/>
              </a:buClr>
              <a:buFont typeface="Wingdings" panose="05000000000000000000" pitchFamily="2" charset="2"/>
              <a:buChar char="§"/>
              <a:defRPr sz="2000"/>
            </a:lvl2pPr>
            <a:lvl3pPr marL="1143000" indent="-228600">
              <a:buFont typeface="Wingdings" panose="05000000000000000000" pitchFamily="2" charset="2"/>
              <a:buChar char="§"/>
              <a:defRPr sz="1800"/>
            </a:lvl3pPr>
            <a:lvl4pPr marL="1714500" indent="-342900">
              <a:buFont typeface="Wingdings" panose="05000000000000000000" pitchFamily="2" charset="2"/>
              <a:buChar char="§"/>
              <a:defRPr sz="1600"/>
            </a:lvl4pPr>
            <a:lvl5pPr marL="2171700" indent="-342900">
              <a:buFont typeface="Wingdings" panose="05000000000000000000" pitchFamily="2" charset="2"/>
              <a:buChar char="§"/>
              <a:defRPr sz="1600"/>
            </a:lvl5pPr>
            <a:lvl6pPr marL="2628900" indent="-342900">
              <a:buFont typeface="Wingdings" panose="05000000000000000000" pitchFamily="2" charset="2"/>
              <a:buChar char="§"/>
              <a:defRPr/>
            </a:lvl6pPr>
            <a:lvl7pPr marL="3086100" indent="-342900">
              <a:buFont typeface="Wingdings" panose="05000000000000000000" pitchFamily="2" charset="2"/>
              <a:buChar char="§"/>
              <a:defRPr/>
            </a:lvl7pPr>
            <a:lvl8pPr marL="3543300" indent="-342900">
              <a:buFont typeface="Wingdings" panose="05000000000000000000" pitchFamily="2" charset="2"/>
              <a:buChar char="§"/>
              <a:defRPr/>
            </a:lvl8pPr>
            <a:lvl9pPr marL="4000500" indent="-342900">
              <a:buFont typeface="Wingdings" panose="05000000000000000000" pitchFamily="2" charset="2"/>
              <a:buChar char="§"/>
              <a:defRPr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Inhaltsplatzhalter 2"/>
          <p:cNvSpPr>
            <a:spLocks noGrp="1"/>
          </p:cNvSpPr>
          <p:nvPr>
            <p:ph idx="13"/>
          </p:nvPr>
        </p:nvSpPr>
        <p:spPr>
          <a:xfrm>
            <a:off x="4716016" y="1196752"/>
            <a:ext cx="3898776" cy="5112568"/>
          </a:xfrm>
        </p:spPr>
        <p:txBody>
          <a:bodyPr anchor="ctr" anchorCtr="0">
            <a:normAutofit/>
          </a:bodyPr>
          <a:lstStyle>
            <a:lvl1pPr marL="342900" indent="-342900">
              <a:buClr>
                <a:srgbClr val="005191"/>
              </a:buClr>
              <a:buFont typeface="Wingdings" panose="05000000000000000000" pitchFamily="2" charset="2"/>
              <a:buChar char="§"/>
              <a:defRPr sz="2400"/>
            </a:lvl1pPr>
            <a:lvl2pPr marL="742950" indent="-285750">
              <a:buClr>
                <a:srgbClr val="005191"/>
              </a:buClr>
              <a:buFont typeface="Wingdings" panose="05000000000000000000" pitchFamily="2" charset="2"/>
              <a:buChar char="§"/>
              <a:defRPr sz="2000"/>
            </a:lvl2pPr>
            <a:lvl3pPr marL="1143000" indent="-228600">
              <a:buFont typeface="Wingdings" panose="05000000000000000000" pitchFamily="2" charset="2"/>
              <a:buChar char="§"/>
              <a:defRPr sz="1800"/>
            </a:lvl3pPr>
            <a:lvl4pPr marL="1714500" indent="-342900">
              <a:buFont typeface="Wingdings" panose="05000000000000000000" pitchFamily="2" charset="2"/>
              <a:buChar char="§"/>
              <a:defRPr sz="1600"/>
            </a:lvl4pPr>
            <a:lvl5pPr marL="2171700" indent="-342900">
              <a:buFont typeface="Wingdings" panose="05000000000000000000" pitchFamily="2" charset="2"/>
              <a:buChar char="§"/>
              <a:defRPr sz="1600"/>
            </a:lvl5pPr>
            <a:lvl6pPr marL="2628900" indent="-342900">
              <a:buFont typeface="Wingdings" panose="05000000000000000000" pitchFamily="2" charset="2"/>
              <a:buChar char="§"/>
              <a:defRPr/>
            </a:lvl6pPr>
            <a:lvl7pPr marL="3086100" indent="-342900">
              <a:buFont typeface="Wingdings" panose="05000000000000000000" pitchFamily="2" charset="2"/>
              <a:buChar char="§"/>
              <a:defRPr/>
            </a:lvl7pPr>
            <a:lvl8pPr marL="3543300" indent="-342900">
              <a:buFont typeface="Wingdings" panose="05000000000000000000" pitchFamily="2" charset="2"/>
              <a:buChar char="§"/>
              <a:defRPr/>
            </a:lvl8pPr>
            <a:lvl9pPr marL="4000500" indent="-342900">
              <a:buFont typeface="Wingdings" panose="05000000000000000000" pitchFamily="2" charset="2"/>
              <a:buChar char="§"/>
              <a:defRPr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0" y="6539746"/>
            <a:ext cx="3347864" cy="318256"/>
          </a:xfrm>
          <a:prstGeom prst="rect">
            <a:avLst/>
          </a:prstGeo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0" y="14328"/>
            <a:ext cx="467544" cy="31825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‹Nr.›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6539747"/>
            <a:ext cx="1053480" cy="3192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7D7DA8F2-1EE0-47F7-BD7B-D06449B910F3}" type="datetime1">
              <a:rPr lang="de-DE" smtClean="0"/>
              <a:t>11.10.2017</a:t>
            </a:fld>
            <a:endParaRPr lang="en-US"/>
          </a:p>
        </p:txBody>
      </p:sp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0" y="318256"/>
            <a:ext cx="9144000" cy="604866"/>
          </a:xfrm>
          <a:prstGeom prst="rect">
            <a:avLst/>
          </a:prstGeom>
          <a:solidFill>
            <a:srgbClr val="F6F6F6"/>
          </a:solidFill>
        </p:spPr>
        <p:txBody>
          <a:bodyPr wrap="square" lIns="180000" rIns="180000"/>
          <a:lstStyle>
            <a:lvl1pPr algn="l">
              <a:defRPr sz="2800">
                <a:solidFill>
                  <a:srgbClr val="005191"/>
                </a:solidFill>
                <a:latin typeface="Calibri" panose="020F0502020204030204" pitchFamily="34" charset="0"/>
                <a:ea typeface="CMU Sans Serif" pitchFamily="50" charset="0"/>
                <a:cs typeface="CMU Sans Serif" pitchFamily="50" charset="0"/>
              </a:defRPr>
            </a:lvl1pPr>
          </a:lstStyle>
          <a:p>
            <a:r>
              <a:rPr lang="de-DE" dirty="0" err="1" smtClean="0"/>
              <a:t>Ti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46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-10928" y="6549455"/>
            <a:ext cx="3286784" cy="318256"/>
          </a:xfrm>
          <a:prstGeom prst="rect">
            <a:avLst/>
          </a:prstGeo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395536" cy="31825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‹Nr.›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6539747"/>
            <a:ext cx="1053480" cy="3192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24FC687B-8FA6-4603-9013-5A97C4900699}" type="datetime1">
              <a:rPr lang="de-DE" smtClean="0"/>
              <a:t>11.10.2017</a:t>
            </a:fld>
            <a:endParaRPr lang="en-US"/>
          </a:p>
        </p:txBody>
      </p:sp>
      <p:sp>
        <p:nvSpPr>
          <p:cNvPr id="5" name="Textfeld 4"/>
          <p:cNvSpPr txBox="1"/>
          <p:nvPr userDrawn="1"/>
        </p:nvSpPr>
        <p:spPr>
          <a:xfrm>
            <a:off x="2447764" y="0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err="1" smtClean="0">
                <a:solidFill>
                  <a:schemeClr val="bg1"/>
                </a:solidFill>
              </a:rPr>
              <a:t>cdo</a:t>
            </a:r>
            <a:r>
              <a:rPr lang="de-DE" baseline="0" smtClean="0">
                <a:solidFill>
                  <a:schemeClr val="bg1"/>
                </a:solidFill>
              </a:rPr>
              <a:t> </a:t>
            </a:r>
            <a:r>
              <a:rPr lang="de-DE" baseline="0" err="1" smtClean="0">
                <a:solidFill>
                  <a:schemeClr val="bg1"/>
                </a:solidFill>
              </a:rPr>
              <a:t>cmor</a:t>
            </a:r>
            <a:r>
              <a:rPr lang="de-DE" baseline="0" smtClean="0">
                <a:solidFill>
                  <a:schemeClr val="bg1"/>
                </a:solidFill>
              </a:rPr>
              <a:t> </a:t>
            </a:r>
            <a:r>
              <a:rPr lang="de-DE" baseline="0" err="1" smtClean="0">
                <a:solidFill>
                  <a:schemeClr val="bg1"/>
                </a:solidFill>
              </a:rPr>
              <a:t>operator</a:t>
            </a:r>
            <a:endParaRPr lang="de-D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613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 mit Wasserzeich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5"/>
          <a:stretch/>
        </p:blipFill>
        <p:spPr bwMode="auto">
          <a:xfrm rot="10800000">
            <a:off x="2855674" y="4033637"/>
            <a:ext cx="6288327" cy="233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5"/>
          <a:stretch/>
        </p:blipFill>
        <p:spPr bwMode="auto">
          <a:xfrm>
            <a:off x="1" y="491075"/>
            <a:ext cx="6288327" cy="233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01" y="6539746"/>
            <a:ext cx="3143565" cy="318256"/>
          </a:xfrm>
          <a:prstGeom prst="rect">
            <a:avLst/>
          </a:prstGeo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endParaRPr lang="de-DE">
              <a:solidFill>
                <a:prstClr val="white"/>
              </a:solidFill>
            </a:endParaRP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428" y="0"/>
            <a:ext cx="388111" cy="31825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‹Nr.›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12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6539747"/>
            <a:ext cx="1053480" cy="3192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68A0D3F7-CA47-4CC4-BFAB-EE18E15985E2}" type="datetime1">
              <a:rPr lang="de-DE" smtClean="0"/>
              <a:t>11.10.2017</a:t>
            </a:fld>
            <a:endParaRPr lang="en-US"/>
          </a:p>
        </p:txBody>
      </p:sp>
      <p:sp>
        <p:nvSpPr>
          <p:cNvPr id="2" name="Textfeld 1"/>
          <p:cNvSpPr txBox="1"/>
          <p:nvPr userDrawn="1"/>
        </p:nvSpPr>
        <p:spPr>
          <a:xfrm>
            <a:off x="2447764" y="0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err="1" smtClean="0">
                <a:solidFill>
                  <a:schemeClr val="bg1"/>
                </a:solidFill>
              </a:rPr>
              <a:t>cdo</a:t>
            </a:r>
            <a:r>
              <a:rPr lang="de-DE" smtClean="0">
                <a:solidFill>
                  <a:schemeClr val="bg1"/>
                </a:solidFill>
              </a:rPr>
              <a:t> </a:t>
            </a:r>
            <a:r>
              <a:rPr lang="de-DE" err="1" smtClean="0">
                <a:solidFill>
                  <a:schemeClr val="bg1"/>
                </a:solidFill>
              </a:rPr>
              <a:t>cmor</a:t>
            </a:r>
            <a:r>
              <a:rPr lang="de-DE" smtClean="0">
                <a:solidFill>
                  <a:schemeClr val="bg1"/>
                </a:solidFill>
              </a:rPr>
              <a:t> </a:t>
            </a:r>
            <a:r>
              <a:rPr lang="de-DE" err="1" smtClean="0">
                <a:solidFill>
                  <a:schemeClr val="bg1"/>
                </a:solidFill>
              </a:rPr>
              <a:t>operator</a:t>
            </a:r>
            <a:endParaRPr lang="de-D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993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5"/>
          <a:stretch/>
        </p:blipFill>
        <p:spPr bwMode="auto">
          <a:xfrm rot="10800000">
            <a:off x="2855674" y="4033637"/>
            <a:ext cx="6288327" cy="233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5"/>
          <a:stretch/>
        </p:blipFill>
        <p:spPr bwMode="auto">
          <a:xfrm>
            <a:off x="1" y="491075"/>
            <a:ext cx="6288327" cy="233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el 3"/>
          <p:cNvSpPr>
            <a:spLocks noGrp="1"/>
          </p:cNvSpPr>
          <p:nvPr>
            <p:ph type="title"/>
          </p:nvPr>
        </p:nvSpPr>
        <p:spPr>
          <a:xfrm>
            <a:off x="395537" y="1383975"/>
            <a:ext cx="8249588" cy="1440160"/>
          </a:xfrm>
          <a:prstGeom prst="rect">
            <a:avLst/>
          </a:prstGeom>
        </p:spPr>
        <p:txBody>
          <a:bodyPr wrap="square">
            <a:noAutofit/>
          </a:bodyPr>
          <a:lstStyle>
            <a:lvl1pPr algn="ctr">
              <a:defRPr sz="3600">
                <a:solidFill>
                  <a:srgbClr val="005191"/>
                </a:solidFill>
                <a:latin typeface="Calibri" panose="020F0502020204030204" pitchFamily="34" charset="0"/>
                <a:ea typeface="CMU Sans Serif" pitchFamily="50" charset="0"/>
                <a:cs typeface="CMU Sans Serif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1" name="Textfeld 10"/>
          <p:cNvSpPr txBox="1"/>
          <p:nvPr userDrawn="1"/>
        </p:nvSpPr>
        <p:spPr>
          <a:xfrm>
            <a:off x="1907704" y="5364456"/>
            <a:ext cx="5328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mtClean="0">
                <a:solidFill>
                  <a:srgbClr val="005191"/>
                </a:solidFill>
                <a:ea typeface="CMU Sans Serif" pitchFamily="50" charset="0"/>
                <a:cs typeface="CMU Sans Serif" pitchFamily="50" charset="0"/>
              </a:rPr>
              <a:t>Fabian Wachsmann</a:t>
            </a:r>
            <a:endParaRPr lang="de-DE">
              <a:solidFill>
                <a:srgbClr val="005191"/>
              </a:solidFill>
              <a:ea typeface="CMU Sans Serif" pitchFamily="50" charset="0"/>
              <a:cs typeface="CMU Sans Serif" pitchFamily="50" charset="0"/>
            </a:endParaRPr>
          </a:p>
          <a:p>
            <a:pPr algn="ctr"/>
            <a:r>
              <a:rPr lang="de-DE">
                <a:solidFill>
                  <a:srgbClr val="005191"/>
                </a:solidFill>
                <a:ea typeface="CMU Sans Serif" pitchFamily="50" charset="0"/>
                <a:cs typeface="CMU Sans Serif" pitchFamily="50" charset="0"/>
              </a:rPr>
              <a:t>Deutsches Klimarechenzentrum (DKRZ</a:t>
            </a:r>
            <a:r>
              <a:rPr lang="de-DE" smtClean="0">
                <a:solidFill>
                  <a:srgbClr val="005191"/>
                </a:solidFill>
                <a:ea typeface="CMU Sans Serif" pitchFamily="50" charset="0"/>
                <a:cs typeface="CMU Sans Serif" pitchFamily="50" charset="0"/>
              </a:rPr>
              <a:t>)</a:t>
            </a:r>
          </a:p>
          <a:p>
            <a:pPr algn="ctr"/>
            <a:r>
              <a:rPr lang="de-DE" smtClean="0">
                <a:solidFill>
                  <a:srgbClr val="005191"/>
                </a:solidFill>
                <a:ea typeface="CMU Sans Serif" pitchFamily="50" charset="0"/>
                <a:cs typeface="CMU Sans Serif" pitchFamily="50" charset="0"/>
              </a:rPr>
              <a:t>wachsmann@dkrz.de</a:t>
            </a:r>
            <a:endParaRPr lang="en-US">
              <a:solidFill>
                <a:srgbClr val="005191"/>
              </a:solidFill>
              <a:ea typeface="CMU Sans Serif" pitchFamily="50" charset="0"/>
              <a:cs typeface="CMU Sans Serif" pitchFamily="50" charset="0"/>
            </a:endParaRP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1459852" y="3112416"/>
            <a:ext cx="6120958" cy="120948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05191"/>
                </a:solidFill>
              </a:defRPr>
            </a:lvl1pPr>
          </a:lstStyle>
          <a:p>
            <a:pPr lvl="0"/>
            <a:r>
              <a:rPr lang="de-DE" dirty="0"/>
              <a:t>Untertitel</a:t>
            </a:r>
          </a:p>
        </p:txBody>
      </p:sp>
    </p:spTree>
    <p:extLst>
      <p:ext uri="{BB962C8B-B14F-4D97-AF65-F5344CB8AC3E}">
        <p14:creationId xmlns:p14="http://schemas.microsoft.com/office/powerpoint/2010/main" val="1091068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318256"/>
            <a:ext cx="9144000" cy="604866"/>
          </a:xfrm>
          <a:prstGeom prst="rect">
            <a:avLst/>
          </a:prstGeom>
          <a:solidFill>
            <a:srgbClr val="F6F6F6"/>
          </a:solidFill>
        </p:spPr>
        <p:txBody>
          <a:bodyPr wrap="square" lIns="180000" rIns="180000"/>
          <a:lstStyle>
            <a:lvl1pPr algn="l">
              <a:defRPr sz="2800">
                <a:solidFill>
                  <a:srgbClr val="005191"/>
                </a:solidFill>
                <a:latin typeface="Calibri" panose="020F0502020204030204" pitchFamily="34" charset="0"/>
                <a:ea typeface="CMU Sans Serif" pitchFamily="50" charset="0"/>
                <a:cs typeface="CMU Sans Serif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ctr" anchorCtr="0"/>
          <a:lstStyle>
            <a:lvl1pPr marL="342900" indent="-342900">
              <a:buClr>
                <a:srgbClr val="005191"/>
              </a:buClr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5191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Wingdings" panose="05000000000000000000" pitchFamily="2" charset="2"/>
              <a:buChar char="§"/>
              <a:defRPr/>
            </a:lvl3pPr>
            <a:lvl4pPr marL="1714500" indent="-342900">
              <a:buFont typeface="Wingdings" panose="05000000000000000000" pitchFamily="2" charset="2"/>
              <a:buChar char="§"/>
              <a:defRPr/>
            </a:lvl4pPr>
            <a:lvl5pPr marL="2171700" indent="-342900">
              <a:buFont typeface="Wingdings" panose="05000000000000000000" pitchFamily="2" charset="2"/>
              <a:buChar char="§"/>
              <a:defRPr/>
            </a:lvl5pPr>
            <a:lvl6pPr marL="2628900" indent="-342900">
              <a:buFont typeface="Wingdings" panose="05000000000000000000" pitchFamily="2" charset="2"/>
              <a:buChar char="§"/>
              <a:defRPr/>
            </a:lvl6pPr>
            <a:lvl7pPr marL="3086100" indent="-342900">
              <a:buFont typeface="Wingdings" panose="05000000000000000000" pitchFamily="2" charset="2"/>
              <a:buChar char="§"/>
              <a:defRPr/>
            </a:lvl7pPr>
            <a:lvl8pPr marL="3543300" indent="-342900">
              <a:buFont typeface="Wingdings" panose="05000000000000000000" pitchFamily="2" charset="2"/>
              <a:buChar char="§"/>
              <a:defRPr/>
            </a:lvl8pPr>
            <a:lvl9pPr marL="4000500" indent="-342900">
              <a:buFont typeface="Wingdings" panose="05000000000000000000" pitchFamily="2" charset="2"/>
              <a:buChar char="§"/>
              <a:defRPr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39552" y="6539746"/>
            <a:ext cx="3096344" cy="318256"/>
          </a:xfrm>
          <a:prstGeom prst="rect">
            <a:avLst/>
          </a:prstGeom>
        </p:spPr>
        <p:txBody>
          <a:bodyPr/>
          <a:lstStyle>
            <a:lvl1pPr algn="l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395536" cy="31825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‹Nr.›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6539747"/>
            <a:ext cx="1053480" cy="3192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847CC055-E485-4D4A-8EA4-BDA0C4F4E213}" type="datetime1">
              <a:rPr lang="de-DE" smtClean="0"/>
              <a:t>11.10.2017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82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5"/>
          <a:stretch/>
        </p:blipFill>
        <p:spPr bwMode="auto">
          <a:xfrm rot="10800000">
            <a:off x="2855674" y="4033637"/>
            <a:ext cx="6288327" cy="233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:\doc\Vorlagen\Powerpoint\DKRZ Logo Einzelne Schwinge-238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05"/>
          <a:stretch/>
        </p:blipFill>
        <p:spPr bwMode="auto">
          <a:xfrm>
            <a:off x="1" y="491075"/>
            <a:ext cx="6288327" cy="2333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el 3"/>
          <p:cNvSpPr>
            <a:spLocks noGrp="1"/>
          </p:cNvSpPr>
          <p:nvPr>
            <p:ph type="title"/>
          </p:nvPr>
        </p:nvSpPr>
        <p:spPr>
          <a:xfrm>
            <a:off x="395537" y="1383975"/>
            <a:ext cx="8249588" cy="1440160"/>
          </a:xfrm>
          <a:prstGeom prst="rect">
            <a:avLst/>
          </a:prstGeom>
        </p:spPr>
        <p:txBody>
          <a:bodyPr wrap="square">
            <a:noAutofit/>
          </a:bodyPr>
          <a:lstStyle>
            <a:lvl1pPr algn="ctr">
              <a:defRPr sz="3600">
                <a:solidFill>
                  <a:srgbClr val="005191"/>
                </a:solidFill>
                <a:latin typeface="Calibri" panose="020F0502020204030204" pitchFamily="34" charset="0"/>
                <a:ea typeface="CMU Sans Serif" pitchFamily="50" charset="0"/>
                <a:cs typeface="CMU Sans Serif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3" name="Textplatzhalt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1459852" y="3112416"/>
            <a:ext cx="6120958" cy="120948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05191"/>
                </a:solidFill>
              </a:defRPr>
            </a:lvl1pPr>
          </a:lstStyle>
          <a:p>
            <a:pPr lvl="0"/>
            <a:r>
              <a:rPr lang="de-DE" dirty="0"/>
              <a:t>Untertitel</a:t>
            </a:r>
          </a:p>
        </p:txBody>
      </p:sp>
      <p:sp>
        <p:nvSpPr>
          <p:cNvPr id="1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" y="6539746"/>
            <a:ext cx="3144163" cy="318256"/>
          </a:xfrm>
          <a:prstGeom prst="rect">
            <a:avLst/>
          </a:prstGeom>
        </p:spPr>
        <p:txBody>
          <a:bodyPr/>
          <a:lstStyle>
            <a:lvl1pPr algn="ct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endParaRPr lang="de-DE">
              <a:solidFill>
                <a:prstClr val="white"/>
              </a:solidFill>
            </a:endParaRPr>
          </a:p>
        </p:txBody>
      </p:sp>
      <p:sp>
        <p:nvSpPr>
          <p:cNvPr id="1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0" y="14328"/>
            <a:ext cx="395536" cy="31825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‹Nr.›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18" name="Datumsplatzhalter 4"/>
          <p:cNvSpPr>
            <a:spLocks noGrp="1"/>
          </p:cNvSpPr>
          <p:nvPr>
            <p:ph type="dt" sz="half" idx="2"/>
          </p:nvPr>
        </p:nvSpPr>
        <p:spPr>
          <a:xfrm>
            <a:off x="7236296" y="6539747"/>
            <a:ext cx="1053480" cy="3192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6F6F6"/>
                </a:solidFill>
                <a:latin typeface="Calibri" panose="020F0502020204030204" pitchFamily="34" charset="0"/>
                <a:ea typeface="CMU Bright" pitchFamily="50" charset="0"/>
                <a:cs typeface="CMU Bright" pitchFamily="50" charset="0"/>
              </a:defRPr>
            </a:lvl1pPr>
          </a:lstStyle>
          <a:p>
            <a:fld id="{BB6730DD-6C14-4A62-89CB-709BF88D9282}" type="datetime1">
              <a:rPr lang="de-DE" smtClean="0"/>
              <a:t>11.10.2017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460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Rechteck 7"/>
          <p:cNvSpPr/>
          <p:nvPr/>
        </p:nvSpPr>
        <p:spPr>
          <a:xfrm>
            <a:off x="0" y="6544069"/>
            <a:ext cx="9144000" cy="313932"/>
          </a:xfrm>
          <a:prstGeom prst="rect">
            <a:avLst/>
          </a:prstGeom>
          <a:solidFill>
            <a:srgbClr val="0051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hteck 9"/>
          <p:cNvSpPr/>
          <p:nvPr userDrawn="1"/>
        </p:nvSpPr>
        <p:spPr>
          <a:xfrm>
            <a:off x="0" y="0"/>
            <a:ext cx="9144000" cy="318254"/>
          </a:xfrm>
          <a:prstGeom prst="rect">
            <a:avLst/>
          </a:prstGeom>
          <a:solidFill>
            <a:srgbClr val="0051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44896"/>
            <a:ext cx="722236" cy="233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8713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Char char="§"/>
        <a:tabLst>
          <a:tab pos="342000" algn="l"/>
          <a:tab pos="741600" algn="l"/>
          <a:tab pos="1144800" algn="l"/>
          <a:tab pos="1713600" algn="l"/>
          <a:tab pos="2170800" algn="l"/>
        </a:tabLst>
        <a:defRPr sz="2800" kern="1200">
          <a:solidFill>
            <a:schemeClr val="tx1"/>
          </a:solidFill>
          <a:latin typeface="Calibri" panose="020F0502020204030204" pitchFamily="34" charset="0"/>
          <a:ea typeface="CMU Sans Serif" pitchFamily="50" charset="0"/>
          <a:cs typeface="CMU Sans Serif" pitchFamily="50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Char char="§"/>
        <a:tabLst>
          <a:tab pos="342000" algn="l"/>
          <a:tab pos="741600" algn="l"/>
          <a:tab pos="1144800" algn="l"/>
          <a:tab pos="1713600" algn="l"/>
          <a:tab pos="2170800" algn="l"/>
        </a:tabLst>
        <a:defRPr sz="2400" kern="1200">
          <a:solidFill>
            <a:schemeClr val="tx1"/>
          </a:solidFill>
          <a:latin typeface="Calibri" panose="020F0502020204030204" pitchFamily="34" charset="0"/>
          <a:ea typeface="CMU Sans Serif" pitchFamily="50" charset="0"/>
          <a:cs typeface="CMU Sans Serif" pitchFamily="50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Char char="§"/>
        <a:tabLst>
          <a:tab pos="342000" algn="l"/>
          <a:tab pos="741600" algn="l"/>
          <a:tab pos="1144800" algn="l"/>
          <a:tab pos="1713600" algn="l"/>
          <a:tab pos="2170800" algn="l"/>
        </a:tabLst>
        <a:defRPr sz="2000" kern="1200">
          <a:solidFill>
            <a:schemeClr val="tx1"/>
          </a:solidFill>
          <a:latin typeface="Calibri" panose="020F0502020204030204" pitchFamily="34" charset="0"/>
          <a:ea typeface="CMU Sans Serif" pitchFamily="50" charset="0"/>
          <a:cs typeface="CMU Sans Serif" pitchFamily="50" charset="0"/>
        </a:defRPr>
      </a:lvl3pPr>
      <a:lvl4pPr marL="1714500" indent="-34290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Char char="§"/>
        <a:tabLst>
          <a:tab pos="342000" algn="l"/>
          <a:tab pos="741600" algn="l"/>
          <a:tab pos="1144800" algn="l"/>
          <a:tab pos="1713600" algn="l"/>
          <a:tab pos="2170800" algn="l"/>
        </a:tabLst>
        <a:defRPr sz="1800" kern="1200">
          <a:solidFill>
            <a:schemeClr val="tx1"/>
          </a:solidFill>
          <a:latin typeface="Calibri" panose="020F0502020204030204" pitchFamily="34" charset="0"/>
          <a:ea typeface="CMU Sans Serif" pitchFamily="50" charset="0"/>
          <a:cs typeface="CMU Sans Serif" pitchFamily="50" charset="0"/>
        </a:defRPr>
      </a:lvl4pPr>
      <a:lvl5pPr marL="2171700" indent="-34290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Char char="§"/>
        <a:tabLst>
          <a:tab pos="342000" algn="l"/>
          <a:tab pos="741600" algn="l"/>
          <a:tab pos="1144800" algn="l"/>
          <a:tab pos="1713600" algn="l"/>
          <a:tab pos="2170800" algn="l"/>
        </a:tabLst>
        <a:defRPr sz="1800" kern="1200">
          <a:solidFill>
            <a:schemeClr val="tx1"/>
          </a:solidFill>
          <a:latin typeface="Calibri" panose="020F0502020204030204" pitchFamily="34" charset="0"/>
          <a:ea typeface="CMU Sans Serif" pitchFamily="50" charset="0"/>
          <a:cs typeface="CMU Sans Serif" pitchFamily="50" charset="0"/>
        </a:defRPr>
      </a:lvl5pPr>
      <a:lvl6pPr marL="2286000" indent="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indent="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indent="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Rechteck 7"/>
          <p:cNvSpPr/>
          <p:nvPr/>
        </p:nvSpPr>
        <p:spPr>
          <a:xfrm>
            <a:off x="0" y="6544069"/>
            <a:ext cx="9144000" cy="3139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hteck 9"/>
          <p:cNvSpPr/>
          <p:nvPr userDrawn="1"/>
        </p:nvSpPr>
        <p:spPr>
          <a:xfrm>
            <a:off x="0" y="0"/>
            <a:ext cx="9144000" cy="31825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44896"/>
            <a:ext cx="722236" cy="233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1520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Char char="§"/>
        <a:tabLst>
          <a:tab pos="342000" algn="l"/>
          <a:tab pos="741600" algn="l"/>
          <a:tab pos="1144800" algn="l"/>
          <a:tab pos="1713600" algn="l"/>
          <a:tab pos="2170800" algn="l"/>
        </a:tabLst>
        <a:defRPr sz="2800" kern="1200">
          <a:solidFill>
            <a:schemeClr val="tx1"/>
          </a:solidFill>
          <a:latin typeface="Calibri" panose="020F0502020204030204" pitchFamily="34" charset="0"/>
          <a:ea typeface="CMU Sans Serif" pitchFamily="50" charset="0"/>
          <a:cs typeface="CMU Sans Serif" pitchFamily="50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Char char="§"/>
        <a:tabLst>
          <a:tab pos="342000" algn="l"/>
          <a:tab pos="741600" algn="l"/>
          <a:tab pos="1144800" algn="l"/>
          <a:tab pos="1713600" algn="l"/>
          <a:tab pos="2170800" algn="l"/>
        </a:tabLst>
        <a:defRPr sz="2400" kern="1200">
          <a:solidFill>
            <a:schemeClr val="tx1"/>
          </a:solidFill>
          <a:latin typeface="Calibri" panose="020F0502020204030204" pitchFamily="34" charset="0"/>
          <a:ea typeface="CMU Sans Serif" pitchFamily="50" charset="0"/>
          <a:cs typeface="CMU Sans Serif" pitchFamily="50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Char char="§"/>
        <a:tabLst>
          <a:tab pos="342000" algn="l"/>
          <a:tab pos="741600" algn="l"/>
          <a:tab pos="1144800" algn="l"/>
          <a:tab pos="1713600" algn="l"/>
          <a:tab pos="2170800" algn="l"/>
        </a:tabLst>
        <a:defRPr sz="2000" kern="1200">
          <a:solidFill>
            <a:schemeClr val="tx1"/>
          </a:solidFill>
          <a:latin typeface="Calibri" panose="020F0502020204030204" pitchFamily="34" charset="0"/>
          <a:ea typeface="CMU Sans Serif" pitchFamily="50" charset="0"/>
          <a:cs typeface="CMU Sans Serif" pitchFamily="50" charset="0"/>
        </a:defRPr>
      </a:lvl3pPr>
      <a:lvl4pPr marL="1714500" indent="-34290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Char char="§"/>
        <a:tabLst>
          <a:tab pos="342000" algn="l"/>
          <a:tab pos="741600" algn="l"/>
          <a:tab pos="1144800" algn="l"/>
          <a:tab pos="1713600" algn="l"/>
          <a:tab pos="2170800" algn="l"/>
        </a:tabLst>
        <a:defRPr sz="1800" kern="1200">
          <a:solidFill>
            <a:schemeClr val="tx1"/>
          </a:solidFill>
          <a:latin typeface="Calibri" panose="020F0502020204030204" pitchFamily="34" charset="0"/>
          <a:ea typeface="CMU Sans Serif" pitchFamily="50" charset="0"/>
          <a:cs typeface="CMU Sans Serif" pitchFamily="50" charset="0"/>
        </a:defRPr>
      </a:lvl4pPr>
      <a:lvl5pPr marL="2171700" indent="-34290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Char char="§"/>
        <a:tabLst>
          <a:tab pos="342000" algn="l"/>
          <a:tab pos="741600" algn="l"/>
          <a:tab pos="1144800" algn="l"/>
          <a:tab pos="1713600" algn="l"/>
          <a:tab pos="2170800" algn="l"/>
        </a:tabLst>
        <a:defRPr sz="1800" kern="1200">
          <a:solidFill>
            <a:schemeClr val="tx1"/>
          </a:solidFill>
          <a:latin typeface="Calibri" panose="020F0502020204030204" pitchFamily="34" charset="0"/>
          <a:ea typeface="CMU Sans Serif" pitchFamily="50" charset="0"/>
          <a:cs typeface="CMU Sans Serif" pitchFamily="50" charset="0"/>
        </a:defRPr>
      </a:lvl5pPr>
      <a:lvl6pPr marL="2286000" indent="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indent="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indent="0" algn="l" defTabSz="914400" rtl="0" eaLnBrk="1" latinLnBrk="0" hangingPunct="1">
        <a:spcBef>
          <a:spcPct val="20000"/>
        </a:spcBef>
        <a:buClr>
          <a:srgbClr val="005191"/>
        </a:buClr>
        <a:buFont typeface="Wingdings" panose="05000000000000000000" pitchFamily="2" charset="2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c6dreq.dkrz.de/cdocmorinfo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CMIP </a:t>
            </a:r>
            <a:r>
              <a:rPr lang="de-DE" dirty="0" err="1" smtClean="0"/>
              <a:t>compliant</a:t>
            </a:r>
            <a:r>
              <a:rPr lang="de-DE" dirty="0" smtClean="0"/>
              <a:t> </a:t>
            </a:r>
            <a:r>
              <a:rPr lang="de-DE" dirty="0" err="1" smtClean="0"/>
              <a:t>processing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CDO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err="1" smtClean="0"/>
              <a:t>cdo</a:t>
            </a:r>
            <a:r>
              <a:rPr lang="de-DE" dirty="0" smtClean="0"/>
              <a:t> </a:t>
            </a:r>
            <a:r>
              <a:rPr lang="de-DE" dirty="0" err="1" smtClean="0"/>
              <a:t>cmor</a:t>
            </a:r>
            <a:r>
              <a:rPr lang="de-DE" dirty="0" smtClean="0"/>
              <a:t> </a:t>
            </a:r>
            <a:r>
              <a:rPr lang="de-DE" dirty="0" err="1" smtClean="0"/>
              <a:t>operator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174" y="401318"/>
            <a:ext cx="1638580" cy="95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33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10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8A0D3F7-CA47-4CC4-BFAB-EE18E15985E2}" type="datetime1">
              <a:rPr lang="de-DE" smtClean="0"/>
              <a:t>11.10.2017</a:t>
            </a:fld>
            <a:endParaRPr lang="en-US"/>
          </a:p>
        </p:txBody>
      </p:sp>
      <p:grpSp>
        <p:nvGrpSpPr>
          <p:cNvPr id="5" name="Gruppieren 4"/>
          <p:cNvGrpSpPr/>
          <p:nvPr/>
        </p:nvGrpSpPr>
        <p:grpSpPr>
          <a:xfrm>
            <a:off x="3217287" y="631608"/>
            <a:ext cx="2709427" cy="547200"/>
            <a:chOff x="3091526" y="553626"/>
            <a:chExt cx="2709427" cy="547200"/>
          </a:xfrm>
        </p:grpSpPr>
        <p:sp>
          <p:nvSpPr>
            <p:cNvPr id="6" name="Rechteck 5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hteck 6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5128" tIns="77216" rIns="135128" bIns="77216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900" dirty="0" smtClean="0">
                  <a:solidFill>
                    <a:prstClr val="white"/>
                  </a:solidFill>
                </a:rPr>
                <a:t>Mapping</a:t>
              </a:r>
              <a:r>
                <a:rPr lang="de-DE" sz="1300" dirty="0">
                  <a:solidFill>
                    <a:prstClr val="white"/>
                  </a:solidFill>
                </a:rPr>
                <a:t/>
              </a:r>
              <a:br>
                <a:rPr lang="de-DE" sz="1300" dirty="0">
                  <a:solidFill>
                    <a:prstClr val="white"/>
                  </a:solidFill>
                </a:rPr>
              </a:br>
              <a:r>
                <a:rPr lang="de-DE" sz="1300" dirty="0">
                  <a:solidFill>
                    <a:prstClr val="white"/>
                  </a:solidFill>
                </a:rPr>
                <a:t>L</a:t>
              </a:r>
              <a:r>
                <a:rPr lang="de-DE" sz="1300" dirty="0" smtClean="0">
                  <a:solidFill>
                    <a:prstClr val="white"/>
                  </a:solidFill>
                </a:rPr>
                <a:t>ine </a:t>
              </a:r>
              <a:r>
                <a:rPr lang="de-DE" sz="1300" dirty="0" err="1" smtClean="0">
                  <a:solidFill>
                    <a:prstClr val="white"/>
                  </a:solidFill>
                </a:rPr>
                <a:t>selection</a:t>
              </a:r>
              <a:endParaRPr lang="de-DE" sz="1900" dirty="0" smtClean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1284090061"/>
              </p:ext>
            </p:extLst>
          </p:nvPr>
        </p:nvGraphicFramePr>
        <p:xfrm>
          <a:off x="665820" y="980728"/>
          <a:ext cx="7812360" cy="5548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1043608" y="1556792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 </a:t>
            </a:r>
            <a:r>
              <a:rPr lang="de-DE" b="1" dirty="0" err="1" smtClean="0"/>
              <a:t>cmor</a:t>
            </a:r>
            <a:r>
              <a:rPr lang="de-DE" b="1" dirty="0" smtClean="0"/>
              <a:t> variable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uniqe</a:t>
            </a:r>
            <a:r>
              <a:rPr lang="de-DE" dirty="0" smtClean="0"/>
              <a:t> </a:t>
            </a:r>
            <a:r>
              <a:rPr lang="de-DE" dirty="0" err="1" smtClean="0"/>
              <a:t>combination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>
                <a:latin typeface="Courier" pitchFamily="49" charset="0"/>
              </a:rPr>
              <a:t>cmor_name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/>
              <a:t> </a:t>
            </a:r>
            <a:r>
              <a:rPr lang="de-DE" dirty="0" err="1" smtClean="0">
                <a:latin typeface="Courier" pitchFamily="49" charset="0"/>
              </a:rPr>
              <a:t>project_mip_table</a:t>
            </a:r>
            <a:endParaRPr lang="en-US" dirty="0"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42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11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8A0D3F7-CA47-4CC4-BFAB-EE18E15985E2}" type="datetime1">
              <a:rPr lang="de-DE" smtClean="0"/>
              <a:t>11.10.2017</a:t>
            </a:fld>
            <a:endParaRPr lang="en-US"/>
          </a:p>
        </p:txBody>
      </p:sp>
      <p:grpSp>
        <p:nvGrpSpPr>
          <p:cNvPr id="5" name="Gruppieren 4"/>
          <p:cNvGrpSpPr/>
          <p:nvPr/>
        </p:nvGrpSpPr>
        <p:grpSpPr>
          <a:xfrm>
            <a:off x="3217287" y="631608"/>
            <a:ext cx="2709427" cy="547200"/>
            <a:chOff x="3091526" y="553626"/>
            <a:chExt cx="2709427" cy="547200"/>
          </a:xfrm>
        </p:grpSpPr>
        <p:sp>
          <p:nvSpPr>
            <p:cNvPr id="6" name="Rechteck 5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hteck 6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5128" tIns="77216" rIns="135128" bIns="77216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900" dirty="0" smtClean="0">
                  <a:solidFill>
                    <a:prstClr val="white"/>
                  </a:solidFill>
                </a:rPr>
                <a:t>Mapping</a:t>
              </a:r>
              <a:r>
                <a:rPr lang="de-DE" sz="1300" dirty="0">
                  <a:solidFill>
                    <a:prstClr val="white"/>
                  </a:solidFill>
                </a:rPr>
                <a:t/>
              </a:r>
              <a:br>
                <a:rPr lang="de-DE" sz="1300" dirty="0">
                  <a:solidFill>
                    <a:prstClr val="white"/>
                  </a:solidFill>
                </a:rPr>
              </a:br>
              <a:r>
                <a:rPr lang="de-DE" sz="1300" dirty="0" smtClean="0">
                  <a:solidFill>
                    <a:prstClr val="white"/>
                  </a:solidFill>
                </a:rPr>
                <a:t>variable </a:t>
              </a:r>
              <a:r>
                <a:rPr lang="de-DE" sz="1300" dirty="0" err="1" smtClean="0">
                  <a:solidFill>
                    <a:prstClr val="white"/>
                  </a:solidFill>
                </a:rPr>
                <a:t>selection</a:t>
              </a:r>
              <a:endParaRPr lang="de-DE" sz="1900" dirty="0" smtClean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2556160848"/>
              </p:ext>
            </p:extLst>
          </p:nvPr>
        </p:nvGraphicFramePr>
        <p:xfrm>
          <a:off x="665820" y="980728"/>
          <a:ext cx="7812360" cy="5548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915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12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8A0D3F7-CA47-4CC4-BFAB-EE18E15985E2}" type="datetime1">
              <a:rPr lang="de-DE" smtClean="0"/>
              <a:t>11.10.2017</a:t>
            </a:fld>
            <a:endParaRPr lang="en-US"/>
          </a:p>
        </p:txBody>
      </p:sp>
      <p:sp>
        <p:nvSpPr>
          <p:cNvPr id="4" name="Textfeld 3"/>
          <p:cNvSpPr txBox="1"/>
          <p:nvPr/>
        </p:nvSpPr>
        <p:spPr>
          <a:xfrm>
            <a:off x="1619673" y="1772816"/>
            <a:ext cx="60486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As </a:t>
            </a:r>
            <a:r>
              <a:rPr lang="de-DE" dirty="0" err="1" smtClean="0"/>
              <a:t>long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request</a:t>
            </a:r>
            <a:r>
              <a:rPr lang="de-DE" dirty="0" smtClean="0"/>
              <a:t> </a:t>
            </a:r>
            <a:r>
              <a:rPr lang="de-DE" dirty="0" err="1" smtClean="0"/>
              <a:t>changes</a:t>
            </a:r>
            <a:r>
              <a:rPr lang="de-DE" dirty="0" smtClean="0"/>
              <a:t>, CMOR3 </a:t>
            </a:r>
            <a:r>
              <a:rPr lang="de-DE" dirty="0" err="1" smtClean="0"/>
              <a:t>subversion</a:t>
            </a:r>
            <a:r>
              <a:rPr lang="de-DE" dirty="0" smtClean="0"/>
              <a:t> </a:t>
            </a:r>
            <a:r>
              <a:rPr lang="de-DE" dirty="0" err="1" smtClean="0"/>
              <a:t>changes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Data </a:t>
            </a:r>
            <a:r>
              <a:rPr lang="de-DE" dirty="0" err="1" smtClean="0"/>
              <a:t>request</a:t>
            </a:r>
            <a:r>
              <a:rPr lang="de-DE" dirty="0" smtClean="0"/>
              <a:t> </a:t>
            </a:r>
            <a:r>
              <a:rPr lang="de-DE" dirty="0" err="1" smtClean="0"/>
              <a:t>tables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/>
              <a:t> </a:t>
            </a:r>
            <a:r>
              <a:rPr lang="de-DE" dirty="0" err="1" smtClean="0"/>
              <a:t>earlier</a:t>
            </a:r>
            <a:r>
              <a:rPr lang="de-DE" dirty="0" smtClean="0"/>
              <a:t> </a:t>
            </a:r>
            <a:r>
              <a:rPr lang="de-DE" dirty="0" err="1" smtClean="0"/>
              <a:t>versions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not </a:t>
            </a:r>
            <a:r>
              <a:rPr lang="de-DE" dirty="0" err="1" smtClean="0"/>
              <a:t>compatible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recent</a:t>
            </a:r>
            <a:r>
              <a:rPr lang="de-DE" dirty="0" smtClean="0"/>
              <a:t> CMOR3 </a:t>
            </a:r>
            <a:r>
              <a:rPr lang="de-DE" dirty="0" err="1" smtClean="0"/>
              <a:t>subversions</a:t>
            </a:r>
            <a:r>
              <a:rPr lang="de-DE" dirty="0" smtClean="0"/>
              <a:t> (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downward</a:t>
            </a:r>
            <a:r>
              <a:rPr lang="de-DE" dirty="0" smtClean="0"/>
              <a:t> </a:t>
            </a:r>
            <a:r>
              <a:rPr lang="de-DE" dirty="0" err="1" smtClean="0"/>
              <a:t>compatibility</a:t>
            </a:r>
            <a:r>
              <a:rPr lang="de-DE" dirty="0" smtClean="0"/>
              <a:t>)</a:t>
            </a:r>
          </a:p>
          <a:p>
            <a:pPr marL="285750" indent="-285750">
              <a:buFont typeface="Wingdings"/>
              <a:buChar char="à"/>
            </a:pPr>
            <a:r>
              <a:rPr lang="de-DE" dirty="0"/>
              <a:t>Versions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cdo</a:t>
            </a:r>
            <a:r>
              <a:rPr lang="de-DE" dirty="0"/>
              <a:t> </a:t>
            </a:r>
            <a:r>
              <a:rPr lang="de-DE" dirty="0" err="1"/>
              <a:t>cmor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CMOR3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compatible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a </a:t>
            </a:r>
            <a:r>
              <a:rPr lang="de-DE" dirty="0" err="1"/>
              <a:t>corresponding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request</a:t>
            </a:r>
            <a:r>
              <a:rPr lang="de-DE" dirty="0"/>
              <a:t> </a:t>
            </a:r>
            <a:r>
              <a:rPr lang="de-DE" dirty="0" err="1"/>
              <a:t>version</a:t>
            </a:r>
            <a:r>
              <a:rPr lang="de-DE" dirty="0"/>
              <a:t>, </a:t>
            </a:r>
            <a:r>
              <a:rPr lang="de-DE" dirty="0" err="1"/>
              <a:t>today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recent</a:t>
            </a:r>
            <a:r>
              <a:rPr lang="de-DE" dirty="0"/>
              <a:t> </a:t>
            </a:r>
            <a:r>
              <a:rPr lang="de-DE" dirty="0" err="1" smtClean="0"/>
              <a:t>version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Right</a:t>
            </a:r>
            <a:r>
              <a:rPr lang="de-DE" dirty="0" smtClean="0"/>
              <a:t> </a:t>
            </a:r>
            <a:r>
              <a:rPr lang="de-DE" dirty="0" err="1" smtClean="0"/>
              <a:t>now</a:t>
            </a:r>
            <a:r>
              <a:rPr lang="de-DE" dirty="0" smtClean="0"/>
              <a:t>, CMOR3 still </a:t>
            </a:r>
            <a:r>
              <a:rPr lang="de-DE" dirty="0" err="1" smtClean="0"/>
              <a:t>needs</a:t>
            </a:r>
            <a:r>
              <a:rPr lang="de-DE" dirty="0" smtClean="0"/>
              <a:t> </a:t>
            </a:r>
            <a:r>
              <a:rPr lang="de-DE" dirty="0" err="1" smtClean="0"/>
              <a:t>updates</a:t>
            </a:r>
            <a:r>
              <a:rPr lang="de-DE" dirty="0" smtClean="0"/>
              <a:t> </a:t>
            </a:r>
            <a:r>
              <a:rPr lang="de-DE" dirty="0" err="1" smtClean="0"/>
              <a:t>because</a:t>
            </a:r>
            <a:r>
              <a:rPr lang="de-DE" dirty="0" smtClean="0"/>
              <a:t> an </a:t>
            </a:r>
            <a:r>
              <a:rPr lang="de-DE" dirty="0" err="1" smtClean="0"/>
              <a:t>important</a:t>
            </a:r>
            <a:r>
              <a:rPr lang="de-DE" dirty="0" smtClean="0"/>
              <a:t> </a:t>
            </a:r>
            <a:r>
              <a:rPr lang="de-DE" dirty="0" err="1" smtClean="0"/>
              <a:t>feature</a:t>
            </a:r>
            <a:r>
              <a:rPr lang="de-DE" dirty="0" smtClean="0"/>
              <a:t> (</a:t>
            </a:r>
            <a:r>
              <a:rPr lang="de-DE" dirty="0" err="1" smtClean="0"/>
              <a:t>append</a:t>
            </a:r>
            <a:r>
              <a:rPr lang="de-DE" dirty="0" smtClean="0"/>
              <a:t> </a:t>
            </a:r>
            <a:r>
              <a:rPr lang="de-DE" dirty="0" err="1" smtClean="0"/>
              <a:t>mode</a:t>
            </a:r>
            <a:r>
              <a:rPr lang="de-DE" dirty="0" smtClean="0"/>
              <a:t>) will </a:t>
            </a:r>
            <a:r>
              <a:rPr lang="de-DE" dirty="0" err="1" smtClean="0"/>
              <a:t>be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next</a:t>
            </a:r>
            <a:r>
              <a:rPr lang="de-DE" dirty="0" smtClean="0"/>
              <a:t> update </a:t>
            </a:r>
            <a:r>
              <a:rPr lang="de-DE" dirty="0" err="1" smtClean="0"/>
              <a:t>and</a:t>
            </a:r>
            <a:r>
              <a:rPr lang="de-DE" dirty="0" smtClean="0"/>
              <a:t>, </a:t>
            </a:r>
            <a:r>
              <a:rPr lang="de-DE" dirty="0" err="1" smtClean="0"/>
              <a:t>sometimes</a:t>
            </a:r>
            <a:r>
              <a:rPr lang="de-DE" dirty="0" smtClean="0"/>
              <a:t>,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causes</a:t>
            </a:r>
            <a:r>
              <a:rPr lang="de-DE" dirty="0" smtClean="0"/>
              <a:t> </a:t>
            </a:r>
            <a:r>
              <a:rPr lang="de-DE" dirty="0" err="1" smtClean="0"/>
              <a:t>unpredictable</a:t>
            </a:r>
            <a:r>
              <a:rPr lang="de-DE" dirty="0" smtClean="0"/>
              <a:t> </a:t>
            </a:r>
            <a:r>
              <a:rPr lang="de-DE" dirty="0" err="1" smtClean="0"/>
              <a:t>behavior</a:t>
            </a:r>
            <a:r>
              <a:rPr lang="de-DE" dirty="0" smtClean="0"/>
              <a:t> </a:t>
            </a:r>
          </a:p>
        </p:txBody>
      </p:sp>
      <p:grpSp>
        <p:nvGrpSpPr>
          <p:cNvPr id="5" name="Gruppieren 4"/>
          <p:cNvGrpSpPr/>
          <p:nvPr/>
        </p:nvGrpSpPr>
        <p:grpSpPr>
          <a:xfrm>
            <a:off x="3217287" y="631608"/>
            <a:ext cx="2709427" cy="547200"/>
            <a:chOff x="3091526" y="553626"/>
            <a:chExt cx="2709427" cy="547200"/>
          </a:xfrm>
        </p:grpSpPr>
        <p:sp>
          <p:nvSpPr>
            <p:cNvPr id="6" name="Rechteck 5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hteck 6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5128" tIns="77216" rIns="135128" bIns="77216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900" dirty="0" smtClean="0">
                  <a:solidFill>
                    <a:prstClr val="white"/>
                  </a:solidFill>
                </a:rPr>
                <a:t>CMOR3 </a:t>
              </a:r>
              <a:r>
                <a:rPr lang="de-DE" sz="1900" dirty="0" err="1" smtClean="0">
                  <a:solidFill>
                    <a:prstClr val="white"/>
                  </a:solidFill>
                </a:rPr>
                <a:t>development</a:t>
              </a:r>
              <a:r>
                <a:rPr lang="de-DE" sz="1900" dirty="0" smtClean="0">
                  <a:solidFill>
                    <a:prstClr val="white"/>
                  </a:solidFill>
                </a:rPr>
                <a:t> </a:t>
              </a:r>
              <a:r>
                <a:rPr lang="de-DE" sz="1900" dirty="0" err="1" smtClean="0">
                  <a:solidFill>
                    <a:prstClr val="white"/>
                  </a:solidFill>
                </a:rPr>
                <a:t>stage</a:t>
              </a:r>
              <a:endParaRPr lang="de-DE" sz="1300" dirty="0" smtClean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73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13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8A0D3F7-CA47-4CC4-BFAB-EE18E15985E2}" type="datetime1">
              <a:rPr lang="de-DE" smtClean="0"/>
              <a:t>11.10.2017</a:t>
            </a:fld>
            <a:endParaRPr lang="en-US"/>
          </a:p>
        </p:txBody>
      </p:sp>
      <p:sp>
        <p:nvSpPr>
          <p:cNvPr id="4" name="Textfeld 3"/>
          <p:cNvSpPr txBox="1"/>
          <p:nvPr/>
        </p:nvSpPr>
        <p:spPr>
          <a:xfrm>
            <a:off x="1619673" y="1772816"/>
            <a:ext cx="60486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New </a:t>
            </a:r>
            <a:r>
              <a:rPr lang="de-DE" dirty="0" err="1" smtClean="0"/>
              <a:t>grid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r>
              <a:rPr lang="de-DE" dirty="0" smtClean="0"/>
              <a:t> </a:t>
            </a:r>
            <a:r>
              <a:rPr lang="de-DE" dirty="0" err="1" smtClean="0"/>
              <a:t>required</a:t>
            </a:r>
            <a:r>
              <a:rPr lang="de-DE" dirty="0" smtClean="0"/>
              <a:t>: </a:t>
            </a:r>
            <a:r>
              <a:rPr lang="de-DE" dirty="0" err="1" smtClean="0">
                <a:latin typeface="Courier" pitchFamily="49" charset="0"/>
              </a:rPr>
              <a:t>grid_label</a:t>
            </a:r>
            <a:r>
              <a:rPr lang="de-DE" dirty="0" smtClean="0">
                <a:latin typeface="Courier" pitchFamily="49" charset="0"/>
              </a:rPr>
              <a:t>, </a:t>
            </a:r>
            <a:r>
              <a:rPr lang="de-DE" dirty="0" err="1" smtClean="0">
                <a:latin typeface="Courier" pitchFamily="49" charset="0"/>
              </a:rPr>
              <a:t>nominal_resolution</a:t>
            </a:r>
            <a:endParaRPr lang="de-DE" dirty="0" smtClean="0">
              <a:latin typeface="Courier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New </a:t>
            </a:r>
            <a:r>
              <a:rPr lang="de-DE" dirty="0" err="1" smtClean="0"/>
              <a:t>outfile</a:t>
            </a:r>
            <a:r>
              <a:rPr lang="de-DE" dirty="0" smtClean="0"/>
              <a:t> </a:t>
            </a:r>
            <a:r>
              <a:rPr lang="de-DE" dirty="0" err="1" smtClean="0"/>
              <a:t>template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version</a:t>
            </a:r>
            <a:r>
              <a:rPr lang="de-DE" dirty="0" smtClean="0"/>
              <a:t> </a:t>
            </a:r>
            <a:r>
              <a:rPr lang="de-DE" dirty="0" err="1" smtClean="0"/>
              <a:t>nr.</a:t>
            </a:r>
            <a:r>
              <a:rPr lang="de-DE" dirty="0" smtClean="0"/>
              <a:t>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appended</a:t>
            </a:r>
            <a:r>
              <a:rPr lang="de-DE" dirty="0" smtClean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Renamed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restructured</a:t>
            </a:r>
            <a:r>
              <a:rPr lang="de-DE" dirty="0" smtClean="0"/>
              <a:t> </a:t>
            </a:r>
            <a:r>
              <a:rPr lang="de-DE" dirty="0" err="1" smtClean="0"/>
              <a:t>values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>
                <a:latin typeface="Courier" pitchFamily="49" charset="0"/>
              </a:rPr>
              <a:t>product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>
                <a:latin typeface="Courier" pitchFamily="49" charset="0"/>
              </a:rPr>
              <a:t>source</a:t>
            </a:r>
            <a:r>
              <a:rPr lang="de-DE" dirty="0" smtClean="0"/>
              <a:t>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makes</a:t>
            </a:r>
            <a:r>
              <a:rPr lang="de-DE" dirty="0" smtClean="0"/>
              <a:t> </a:t>
            </a:r>
            <a:r>
              <a:rPr lang="de-DE" dirty="0" err="1" smtClean="0"/>
              <a:t>downward</a:t>
            </a:r>
            <a:r>
              <a:rPr lang="de-DE" dirty="0" smtClean="0"/>
              <a:t> </a:t>
            </a:r>
            <a:r>
              <a:rPr lang="de-DE" dirty="0" err="1" smtClean="0"/>
              <a:t>compatibility</a:t>
            </a:r>
            <a:r>
              <a:rPr lang="de-DE" dirty="0" smtClean="0"/>
              <a:t> </a:t>
            </a:r>
            <a:r>
              <a:rPr lang="de-DE" dirty="0" err="1" smtClean="0"/>
              <a:t>difficult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 </a:t>
            </a:r>
            <a:r>
              <a:rPr lang="de-DE" dirty="0" err="1"/>
              <a:t>tool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create</a:t>
            </a:r>
            <a:r>
              <a:rPr lang="de-DE" dirty="0"/>
              <a:t> a </a:t>
            </a:r>
            <a:r>
              <a:rPr lang="de-DE" dirty="0" err="1"/>
              <a:t>cdocmorinfo</a:t>
            </a:r>
            <a:r>
              <a:rPr lang="de-DE" dirty="0"/>
              <a:t> </a:t>
            </a:r>
            <a:r>
              <a:rPr lang="de-DE" dirty="0" err="1"/>
              <a:t>file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provided</a:t>
            </a:r>
            <a:r>
              <a:rPr lang="de-DE" dirty="0"/>
              <a:t> at </a:t>
            </a:r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c6dreq.dkrz.de/cdocmorinfo</a:t>
            </a:r>
            <a:endParaRPr lang="de-DE" dirty="0">
              <a:latin typeface="Courier" pitchFamily="49" charset="0"/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3217287" y="631608"/>
            <a:ext cx="2709427" cy="547200"/>
            <a:chOff x="3091526" y="553626"/>
            <a:chExt cx="2709427" cy="547200"/>
          </a:xfrm>
        </p:grpSpPr>
        <p:sp>
          <p:nvSpPr>
            <p:cNvPr id="7" name="Rechteck 6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hteck 7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5128" tIns="77216" rIns="135128" bIns="77216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600" dirty="0" err="1" smtClean="0">
                  <a:solidFill>
                    <a:prstClr val="white"/>
                  </a:solidFill>
                </a:rPr>
                <a:t>Changes</a:t>
              </a:r>
              <a:r>
                <a:rPr lang="de-DE" sz="1600" dirty="0" smtClean="0">
                  <a:solidFill>
                    <a:prstClr val="white"/>
                  </a:solidFill>
                </a:rPr>
                <a:t> in </a:t>
              </a:r>
              <a:r>
                <a:rPr lang="de-DE" sz="1600" dirty="0" err="1" smtClean="0">
                  <a:solidFill>
                    <a:prstClr val="white"/>
                  </a:solidFill>
                </a:rPr>
                <a:t>the</a:t>
              </a:r>
              <a:r>
                <a:rPr lang="de-DE" sz="1600" dirty="0" smtClean="0">
                  <a:solidFill>
                    <a:prstClr val="white"/>
                  </a:solidFill>
                </a:rPr>
                <a:t> </a:t>
              </a:r>
              <a:r>
                <a:rPr lang="de-DE" sz="1600" dirty="0" err="1" smtClean="0">
                  <a:solidFill>
                    <a:prstClr val="white"/>
                  </a:solidFill>
                </a:rPr>
                <a:t>Metadata</a:t>
              </a:r>
              <a:r>
                <a:rPr lang="de-DE" sz="1600" dirty="0" smtClean="0">
                  <a:solidFill>
                    <a:prstClr val="white"/>
                  </a:solidFill>
                </a:rPr>
                <a:t> </a:t>
              </a:r>
              <a:r>
                <a:rPr lang="de-DE" sz="1600" dirty="0" err="1" smtClean="0">
                  <a:solidFill>
                    <a:prstClr val="white"/>
                  </a:solidFill>
                </a:rPr>
                <a:t>standard</a:t>
              </a:r>
              <a:r>
                <a:rPr lang="de-DE" sz="1600" dirty="0" smtClean="0">
                  <a:solidFill>
                    <a:prstClr val="white"/>
                  </a:solidFill>
                </a:rPr>
                <a:t> in CMIP6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497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14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8A0D3F7-CA47-4CC4-BFAB-EE18E15985E2}" type="datetime1">
              <a:rPr lang="de-DE" smtClean="0"/>
              <a:t>11.10.2017</a:t>
            </a:fld>
            <a:endParaRPr lang="en-US"/>
          </a:p>
        </p:txBody>
      </p:sp>
      <p:sp>
        <p:nvSpPr>
          <p:cNvPr id="4" name="Textfeld 3"/>
          <p:cNvSpPr txBox="1"/>
          <p:nvPr/>
        </p:nvSpPr>
        <p:spPr>
          <a:xfrm>
            <a:off x="1619673" y="1772816"/>
            <a:ext cx="60486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New </a:t>
            </a:r>
            <a:r>
              <a:rPr lang="de-DE" dirty="0" err="1" smtClean="0"/>
              <a:t>tables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cmor</a:t>
            </a:r>
            <a:r>
              <a:rPr lang="de-DE" dirty="0" smtClean="0"/>
              <a:t> </a:t>
            </a:r>
            <a:r>
              <a:rPr lang="de-DE" dirty="0" err="1" smtClean="0"/>
              <a:t>names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cmor</a:t>
            </a:r>
            <a:r>
              <a:rPr lang="de-DE" dirty="0" smtClean="0"/>
              <a:t> variables </a:t>
            </a:r>
            <a:r>
              <a:rPr lang="de-DE" dirty="0" err="1" smtClean="0"/>
              <a:t>make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difficult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link CMIP5 variables </a:t>
            </a:r>
            <a:r>
              <a:rPr lang="de-DE" dirty="0" err="1" smtClean="0"/>
              <a:t>to</a:t>
            </a:r>
            <a:r>
              <a:rPr lang="de-DE" dirty="0" smtClean="0"/>
              <a:t> CMIP6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Different CMOR </a:t>
            </a:r>
            <a:r>
              <a:rPr lang="de-DE" dirty="0" err="1" smtClean="0"/>
              <a:t>labels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different </a:t>
            </a:r>
            <a:r>
              <a:rPr lang="de-DE" dirty="0" err="1" smtClean="0"/>
              <a:t>vertical</a:t>
            </a:r>
            <a:r>
              <a:rPr lang="de-DE" dirty="0" smtClean="0"/>
              <a:t> </a:t>
            </a:r>
            <a:r>
              <a:rPr lang="de-DE" dirty="0" err="1" smtClean="0"/>
              <a:t>axes</a:t>
            </a:r>
            <a:r>
              <a:rPr lang="de-DE" dirty="0" smtClean="0"/>
              <a:t> in </a:t>
            </a:r>
            <a:r>
              <a:rPr lang="de-DE" dirty="0" err="1" smtClean="0"/>
              <a:t>one</a:t>
            </a:r>
            <a:r>
              <a:rPr lang="de-DE" dirty="0" smtClean="0"/>
              <a:t> MIP-</a:t>
            </a:r>
            <a:r>
              <a:rPr lang="de-DE" dirty="0" err="1" smtClean="0"/>
              <a:t>table</a:t>
            </a:r>
            <a:r>
              <a:rPr lang="de-DE" dirty="0" smtClean="0"/>
              <a:t> </a:t>
            </a:r>
            <a:r>
              <a:rPr lang="de-DE" dirty="0" smtClean="0">
                <a:sym typeface="Wingdings" panose="05000000000000000000" pitchFamily="2" charset="2"/>
              </a:rPr>
              <a:t> New </a:t>
            </a:r>
            <a:r>
              <a:rPr lang="de-DE" dirty="0" err="1" smtClean="0">
                <a:sym typeface="Wingdings" panose="05000000000000000000" pitchFamily="2" charset="2"/>
              </a:rPr>
              <a:t>keyword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z_axis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New </a:t>
            </a:r>
            <a:r>
              <a:rPr lang="de-DE" dirty="0" err="1" smtClean="0"/>
              <a:t>cell_method</a:t>
            </a:r>
            <a:r>
              <a:rPr lang="de-DE" dirty="0" smtClean="0"/>
              <a:t> </a:t>
            </a:r>
            <a:r>
              <a:rPr lang="de-DE" dirty="0" err="1" smtClean="0"/>
              <a:t>diurnal</a:t>
            </a:r>
            <a:r>
              <a:rPr lang="de-DE" dirty="0" smtClean="0"/>
              <a:t> </a:t>
            </a:r>
            <a:r>
              <a:rPr lang="de-DE" dirty="0" err="1" smtClean="0"/>
              <a:t>cycle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Character</a:t>
            </a:r>
            <a:r>
              <a:rPr lang="de-DE" dirty="0" smtClean="0"/>
              <a:t> </a:t>
            </a:r>
            <a:r>
              <a:rPr lang="de-DE" dirty="0" err="1" smtClean="0"/>
              <a:t>axes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variable </a:t>
            </a:r>
            <a:r>
              <a:rPr lang="de-DE" dirty="0" smtClean="0">
                <a:sym typeface="Wingdings" panose="05000000000000000000" pitchFamily="2" charset="2"/>
              </a:rPr>
              <a:t> Processing in </a:t>
            </a:r>
            <a:r>
              <a:rPr lang="de-DE" dirty="0" err="1" smtClean="0">
                <a:sym typeface="Wingdings" panose="05000000000000000000" pitchFamily="2" charset="2"/>
              </a:rPr>
              <a:t>progress</a:t>
            </a:r>
            <a:endParaRPr lang="de-DE" dirty="0" smtClean="0"/>
          </a:p>
        </p:txBody>
      </p:sp>
      <p:grpSp>
        <p:nvGrpSpPr>
          <p:cNvPr id="5" name="Gruppieren 4"/>
          <p:cNvGrpSpPr/>
          <p:nvPr/>
        </p:nvGrpSpPr>
        <p:grpSpPr>
          <a:xfrm>
            <a:off x="3217287" y="631608"/>
            <a:ext cx="2709427" cy="547200"/>
            <a:chOff x="3091526" y="553626"/>
            <a:chExt cx="2709427" cy="547200"/>
          </a:xfrm>
        </p:grpSpPr>
        <p:sp>
          <p:nvSpPr>
            <p:cNvPr id="6" name="Rechteck 5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hteck 6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5128" tIns="77216" rIns="135128" bIns="77216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900" dirty="0" err="1" smtClean="0">
                  <a:solidFill>
                    <a:prstClr val="white"/>
                  </a:solidFill>
                </a:rPr>
                <a:t>Changes</a:t>
              </a:r>
              <a:r>
                <a:rPr lang="de-DE" sz="1900" dirty="0" smtClean="0">
                  <a:solidFill>
                    <a:prstClr val="white"/>
                  </a:solidFill>
                </a:rPr>
                <a:t> in </a:t>
              </a:r>
              <a:r>
                <a:rPr lang="de-DE" sz="1900" dirty="0" err="1" smtClean="0">
                  <a:solidFill>
                    <a:prstClr val="white"/>
                  </a:solidFill>
                </a:rPr>
                <a:t>the</a:t>
              </a:r>
              <a:r>
                <a:rPr lang="de-DE" sz="1900" dirty="0" smtClean="0">
                  <a:solidFill>
                    <a:prstClr val="white"/>
                  </a:solidFill>
                </a:rPr>
                <a:t> </a:t>
              </a:r>
              <a:r>
                <a:rPr lang="de-DE" sz="1900" dirty="0" err="1" smtClean="0">
                  <a:solidFill>
                    <a:prstClr val="white"/>
                  </a:solidFill>
                </a:rPr>
                <a:t>data</a:t>
              </a:r>
              <a:r>
                <a:rPr lang="de-DE" sz="1900" dirty="0" smtClean="0">
                  <a:solidFill>
                    <a:prstClr val="white"/>
                  </a:solidFill>
                </a:rPr>
                <a:t> </a:t>
              </a:r>
              <a:r>
                <a:rPr lang="de-DE" sz="1900" dirty="0" err="1" smtClean="0">
                  <a:solidFill>
                    <a:prstClr val="white"/>
                  </a:solidFill>
                </a:rPr>
                <a:t>standard</a:t>
              </a:r>
              <a:r>
                <a:rPr lang="de-DE" sz="1900" dirty="0" smtClean="0">
                  <a:solidFill>
                    <a:prstClr val="white"/>
                  </a:solidFill>
                </a:rPr>
                <a:t> in CMIP6</a:t>
              </a:r>
              <a:endParaRPr lang="de-DE" sz="1300" dirty="0" smtClean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315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15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8A0D3F7-CA47-4CC4-BFAB-EE18E15985E2}" type="datetime1">
              <a:rPr lang="de-DE" smtClean="0"/>
              <a:t>11.10.2017</a:t>
            </a:fld>
            <a:endParaRPr lang="en-US"/>
          </a:p>
        </p:txBody>
      </p:sp>
      <p:sp>
        <p:nvSpPr>
          <p:cNvPr id="4" name="Textfeld 3"/>
          <p:cNvSpPr txBox="1"/>
          <p:nvPr/>
        </p:nvSpPr>
        <p:spPr>
          <a:xfrm>
            <a:off x="1619673" y="1772816"/>
            <a:ext cx="60486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CMOR2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produces</a:t>
            </a:r>
            <a:r>
              <a:rPr lang="de-DE" dirty="0" smtClean="0"/>
              <a:t> CMIP5 </a:t>
            </a:r>
            <a:r>
              <a:rPr lang="de-DE" dirty="0" err="1" smtClean="0"/>
              <a:t>and</a:t>
            </a:r>
            <a:r>
              <a:rPr lang="de-DE" dirty="0" smtClean="0"/>
              <a:t> CORDEX </a:t>
            </a:r>
            <a:r>
              <a:rPr lang="de-DE" dirty="0" err="1" smtClean="0"/>
              <a:t>standard</a:t>
            </a:r>
            <a:r>
              <a:rPr lang="de-DE" dirty="0" smtClean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Static</a:t>
            </a:r>
            <a:r>
              <a:rPr lang="de-DE" dirty="0" smtClean="0"/>
              <a:t> </a:t>
            </a:r>
            <a:r>
              <a:rPr lang="de-DE" dirty="0" err="1" smtClean="0"/>
              <a:t>metadata</a:t>
            </a:r>
            <a:r>
              <a:rPr lang="de-DE" dirty="0" smtClean="0"/>
              <a:t> </a:t>
            </a:r>
            <a:r>
              <a:rPr lang="de-DE" dirty="0" err="1" smtClean="0"/>
              <a:t>requirement</a:t>
            </a:r>
            <a:endParaRPr lang="de-D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Static</a:t>
            </a:r>
            <a:r>
              <a:rPr lang="de-DE" dirty="0" smtClean="0"/>
              <a:t> </a:t>
            </a:r>
            <a:r>
              <a:rPr lang="de-DE" dirty="0" err="1" smtClean="0"/>
              <a:t>outfile</a:t>
            </a:r>
            <a:r>
              <a:rPr lang="de-DE" dirty="0" smtClean="0"/>
              <a:t> </a:t>
            </a:r>
            <a:r>
              <a:rPr lang="de-DE" dirty="0" err="1" smtClean="0"/>
              <a:t>template</a:t>
            </a:r>
            <a:endParaRPr lang="de-D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Append</a:t>
            </a:r>
            <a:r>
              <a:rPr lang="de-DE" dirty="0" smtClean="0"/>
              <a:t> </a:t>
            </a:r>
            <a:r>
              <a:rPr lang="de-DE" dirty="0" err="1" smtClean="0"/>
              <a:t>mode</a:t>
            </a:r>
            <a:r>
              <a:rPr lang="de-DE" dirty="0" smtClean="0"/>
              <a:t> not </a:t>
            </a:r>
            <a:r>
              <a:rPr lang="de-DE" dirty="0" err="1" smtClean="0"/>
              <a:t>applicable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hybrid </a:t>
            </a:r>
            <a:r>
              <a:rPr lang="de-DE" dirty="0" err="1" smtClean="0"/>
              <a:t>vertical</a:t>
            </a:r>
            <a:r>
              <a:rPr lang="de-DE" dirty="0" smtClean="0"/>
              <a:t> </a:t>
            </a:r>
            <a:r>
              <a:rPr lang="de-DE" dirty="0" err="1" smtClean="0"/>
              <a:t>axes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CMOR3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Produces</a:t>
            </a:r>
            <a:r>
              <a:rPr lang="de-DE" dirty="0" smtClean="0"/>
              <a:t> CMIP6 </a:t>
            </a:r>
            <a:r>
              <a:rPr lang="de-DE" dirty="0" err="1" smtClean="0"/>
              <a:t>standard</a:t>
            </a:r>
            <a:endParaRPr lang="de-D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MIP-</a:t>
            </a:r>
            <a:r>
              <a:rPr lang="de-DE" dirty="0" err="1" smtClean="0"/>
              <a:t>Tables</a:t>
            </a:r>
            <a:r>
              <a:rPr lang="de-DE" dirty="0" smtClean="0"/>
              <a:t> in JSON </a:t>
            </a:r>
            <a:r>
              <a:rPr lang="de-DE" dirty="0" err="1" smtClean="0"/>
              <a:t>format</a:t>
            </a:r>
            <a:endParaRPr lang="de-D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Metadata</a:t>
            </a:r>
            <a:r>
              <a:rPr lang="de-DE" dirty="0" smtClean="0"/>
              <a:t> </a:t>
            </a:r>
            <a:r>
              <a:rPr lang="de-DE" dirty="0" err="1" smtClean="0"/>
              <a:t>requirements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defined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project</a:t>
            </a:r>
            <a:endParaRPr lang="de-DE" dirty="0" smtClean="0"/>
          </a:p>
        </p:txBody>
      </p:sp>
      <p:grpSp>
        <p:nvGrpSpPr>
          <p:cNvPr id="5" name="Gruppieren 4"/>
          <p:cNvGrpSpPr/>
          <p:nvPr/>
        </p:nvGrpSpPr>
        <p:grpSpPr>
          <a:xfrm>
            <a:off x="3217287" y="631608"/>
            <a:ext cx="2709427" cy="547200"/>
            <a:chOff x="3091526" y="553626"/>
            <a:chExt cx="2709427" cy="547200"/>
          </a:xfrm>
        </p:grpSpPr>
        <p:sp>
          <p:nvSpPr>
            <p:cNvPr id="6" name="Rechteck 5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hteck 6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5128" tIns="77216" rIns="135128" bIns="77216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900" dirty="0" err="1" smtClean="0">
                  <a:solidFill>
                    <a:prstClr val="white"/>
                  </a:solidFill>
                </a:rPr>
                <a:t>Differences</a:t>
              </a:r>
              <a:r>
                <a:rPr lang="de-DE" sz="1900" dirty="0" smtClean="0">
                  <a:solidFill>
                    <a:prstClr val="white"/>
                  </a:solidFill>
                </a:rPr>
                <a:t> in CMOR </a:t>
              </a:r>
              <a:r>
                <a:rPr lang="de-DE" sz="1900" dirty="0" err="1" smtClean="0">
                  <a:solidFill>
                    <a:prstClr val="white"/>
                  </a:solidFill>
                </a:rPr>
                <a:t>versions</a:t>
              </a:r>
              <a:endParaRPr lang="de-DE" sz="1300" dirty="0" smtClean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930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16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8A0D3F7-CA47-4CC4-BFAB-EE18E15985E2}" type="datetime1">
              <a:rPr lang="de-DE" smtClean="0"/>
              <a:t>11.10.2017</a:t>
            </a:fld>
            <a:endParaRPr lang="en-US"/>
          </a:p>
        </p:txBody>
      </p:sp>
      <p:sp>
        <p:nvSpPr>
          <p:cNvPr id="4" name="Textfeld 3"/>
          <p:cNvSpPr txBox="1"/>
          <p:nvPr/>
        </p:nvSpPr>
        <p:spPr>
          <a:xfrm>
            <a:off x="1619673" y="1772816"/>
            <a:ext cx="6048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Postprocessing</a:t>
            </a:r>
            <a:r>
              <a:rPr lang="de-DE" dirty="0" smtClean="0"/>
              <a:t> like temporal </a:t>
            </a:r>
            <a:r>
              <a:rPr lang="de-DE" dirty="0" err="1" smtClean="0"/>
              <a:t>aggregation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diagnostics</a:t>
            </a:r>
            <a:r>
              <a:rPr lang="de-DE" dirty="0" smtClean="0"/>
              <a:t> </a:t>
            </a:r>
            <a:r>
              <a:rPr lang="de-DE" dirty="0" err="1" smtClean="0"/>
              <a:t>needs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performed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 </a:t>
            </a:r>
            <a:r>
              <a:rPr lang="de-DE" dirty="0" err="1" smtClean="0"/>
              <a:t>calling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operator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Operator </a:t>
            </a:r>
            <a:r>
              <a:rPr lang="de-DE" dirty="0" err="1" smtClean="0"/>
              <a:t>chaining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avoid</a:t>
            </a:r>
            <a:r>
              <a:rPr lang="de-DE" dirty="0" smtClean="0"/>
              <a:t> </a:t>
            </a:r>
            <a:r>
              <a:rPr lang="de-DE" dirty="0" err="1" smtClean="0"/>
              <a:t>producing</a:t>
            </a:r>
            <a:r>
              <a:rPr lang="de-DE" dirty="0" smtClean="0"/>
              <a:t> </a:t>
            </a:r>
            <a:r>
              <a:rPr lang="de-DE" dirty="0" err="1" smtClean="0"/>
              <a:t>lot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in-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output</a:t>
            </a:r>
            <a:endParaRPr lang="de-DE" dirty="0" smtClean="0"/>
          </a:p>
        </p:txBody>
      </p:sp>
      <p:grpSp>
        <p:nvGrpSpPr>
          <p:cNvPr id="5" name="Gruppieren 4"/>
          <p:cNvGrpSpPr/>
          <p:nvPr/>
        </p:nvGrpSpPr>
        <p:grpSpPr>
          <a:xfrm>
            <a:off x="3217287" y="631608"/>
            <a:ext cx="2709427" cy="547200"/>
            <a:chOff x="3091526" y="553626"/>
            <a:chExt cx="2709427" cy="547200"/>
          </a:xfrm>
        </p:grpSpPr>
        <p:sp>
          <p:nvSpPr>
            <p:cNvPr id="6" name="Rechteck 5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hteck 6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5128" tIns="77216" rIns="135128" bIns="77216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900" dirty="0" smtClean="0">
                  <a:solidFill>
                    <a:prstClr val="white"/>
                  </a:solidFill>
                </a:rPr>
                <a:t>Limits</a:t>
              </a:r>
              <a:endParaRPr lang="de-DE" sz="1300" dirty="0" smtClean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227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17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8A0D3F7-CA47-4CC4-BFAB-EE18E15985E2}" type="datetime1">
              <a:rPr lang="de-DE" smtClean="0"/>
              <a:t>11.10.2017</a:t>
            </a:fld>
            <a:endParaRPr lang="en-US"/>
          </a:p>
        </p:txBody>
      </p:sp>
      <p:sp>
        <p:nvSpPr>
          <p:cNvPr id="4" name="Textfeld 3"/>
          <p:cNvSpPr txBox="1"/>
          <p:nvPr/>
        </p:nvSpPr>
        <p:spPr>
          <a:xfrm>
            <a:off x="1619673" y="1772816"/>
            <a:ext cx="60486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Other </a:t>
            </a:r>
            <a:r>
              <a:rPr lang="de-DE" dirty="0" err="1" smtClean="0"/>
              <a:t>experiments</a:t>
            </a:r>
            <a:r>
              <a:rPr lang="de-DE" dirty="0" smtClean="0"/>
              <a:t>/MIPs </a:t>
            </a:r>
            <a:r>
              <a:rPr lang="de-DE" dirty="0" err="1" smtClean="0"/>
              <a:t>request</a:t>
            </a:r>
            <a:r>
              <a:rPr lang="de-DE" dirty="0" smtClean="0"/>
              <a:t> variables </a:t>
            </a:r>
            <a:r>
              <a:rPr lang="de-DE" dirty="0" err="1" smtClean="0"/>
              <a:t>formatted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special</a:t>
            </a:r>
            <a:r>
              <a:rPr lang="de-DE" dirty="0" smtClean="0"/>
              <a:t> </a:t>
            </a:r>
            <a:r>
              <a:rPr lang="de-DE" dirty="0" err="1" smtClean="0"/>
              <a:t>cmor</a:t>
            </a:r>
            <a:r>
              <a:rPr lang="de-DE" dirty="0" smtClean="0"/>
              <a:t> </a:t>
            </a:r>
            <a:r>
              <a:rPr lang="de-DE" dirty="0" err="1" smtClean="0"/>
              <a:t>labels</a:t>
            </a:r>
            <a:r>
              <a:rPr lang="de-DE" dirty="0" smtClean="0"/>
              <a:t>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needs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integrated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operator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used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these</a:t>
            </a:r>
            <a:r>
              <a:rPr lang="de-DE" dirty="0" smtClean="0"/>
              <a:t> </a:t>
            </a:r>
            <a:r>
              <a:rPr lang="de-DE" dirty="0" err="1" smtClean="0"/>
              <a:t>too</a:t>
            </a:r>
            <a:r>
              <a:rPr lang="de-DE" dirty="0" smtClean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Special </a:t>
            </a:r>
            <a:r>
              <a:rPr lang="de-DE" dirty="0" err="1" smtClean="0"/>
              <a:t>antarctic</a:t>
            </a:r>
            <a:r>
              <a:rPr lang="de-DE" dirty="0" smtClean="0"/>
              <a:t>/</a:t>
            </a:r>
            <a:r>
              <a:rPr lang="de-DE" dirty="0" err="1" smtClean="0"/>
              <a:t>greenland</a:t>
            </a:r>
            <a:r>
              <a:rPr lang="de-DE" dirty="0" smtClean="0"/>
              <a:t> </a:t>
            </a:r>
            <a:r>
              <a:rPr lang="de-DE" dirty="0" err="1" smtClean="0"/>
              <a:t>grids</a:t>
            </a:r>
            <a:endParaRPr lang="de-D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MORE?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Adaptions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request</a:t>
            </a:r>
            <a:r>
              <a:rPr lang="de-DE" dirty="0" smtClean="0"/>
              <a:t> </a:t>
            </a:r>
            <a:r>
              <a:rPr lang="de-DE" dirty="0" err="1" smtClean="0"/>
              <a:t>updates</a:t>
            </a:r>
            <a:r>
              <a:rPr lang="de-DE" dirty="0" smtClean="0"/>
              <a:t> </a:t>
            </a:r>
            <a:r>
              <a:rPr lang="de-DE" dirty="0" err="1" smtClean="0"/>
              <a:t>needs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done</a:t>
            </a:r>
            <a:r>
              <a:rPr lang="de-DE" dirty="0" smtClean="0"/>
              <a:t> ( 2 </a:t>
            </a:r>
            <a:r>
              <a:rPr lang="de-DE" dirty="0" err="1" smtClean="0"/>
              <a:t>char</a:t>
            </a:r>
            <a:r>
              <a:rPr lang="de-DE" dirty="0" smtClean="0"/>
              <a:t> </a:t>
            </a:r>
            <a:r>
              <a:rPr lang="de-DE" dirty="0" err="1" smtClean="0"/>
              <a:t>axes</a:t>
            </a:r>
            <a:r>
              <a:rPr lang="de-DE" dirty="0" smtClean="0"/>
              <a:t>, </a:t>
            </a:r>
            <a:r>
              <a:rPr lang="de-DE" dirty="0" err="1" smtClean="0"/>
              <a:t>diurnal</a:t>
            </a:r>
            <a:r>
              <a:rPr lang="de-DE" dirty="0" smtClean="0"/>
              <a:t> </a:t>
            </a:r>
            <a:r>
              <a:rPr lang="de-DE" dirty="0" err="1" smtClean="0"/>
              <a:t>cycle</a:t>
            </a:r>
            <a:r>
              <a:rPr lang="de-DE" dirty="0"/>
              <a:t> </a:t>
            </a:r>
            <a:r>
              <a:rPr lang="de-DE" dirty="0" smtClean="0"/>
              <a:t>)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Enable</a:t>
            </a:r>
            <a:r>
              <a:rPr lang="de-DE" dirty="0" smtClean="0"/>
              <a:t> </a:t>
            </a:r>
            <a:r>
              <a:rPr lang="de-DE" dirty="0" err="1" smtClean="0"/>
              <a:t>downward</a:t>
            </a:r>
            <a:r>
              <a:rPr lang="de-DE" dirty="0" smtClean="0"/>
              <a:t> </a:t>
            </a:r>
            <a:r>
              <a:rPr lang="de-DE" dirty="0" err="1" smtClean="0"/>
              <a:t>compatibility</a:t>
            </a:r>
            <a:r>
              <a:rPr lang="de-DE" dirty="0" smtClean="0"/>
              <a:t>? &lt;-&gt; </a:t>
            </a:r>
            <a:r>
              <a:rPr lang="de-DE" dirty="0" err="1" smtClean="0"/>
              <a:t>Produce</a:t>
            </a:r>
            <a:r>
              <a:rPr lang="de-DE" dirty="0" smtClean="0"/>
              <a:t> CMIP5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CMOR3?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Either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CMIP6 </a:t>
            </a:r>
            <a:r>
              <a:rPr lang="de-DE" dirty="0" err="1" smtClean="0"/>
              <a:t>request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adding</a:t>
            </a:r>
            <a:r>
              <a:rPr lang="de-DE" dirty="0" smtClean="0"/>
              <a:t> </a:t>
            </a:r>
            <a:r>
              <a:rPr lang="de-DE" dirty="0" err="1" smtClean="0"/>
              <a:t>missing</a:t>
            </a:r>
            <a:r>
              <a:rPr lang="de-DE" dirty="0" smtClean="0"/>
              <a:t> global </a:t>
            </a:r>
            <a:r>
              <a:rPr lang="de-DE" dirty="0" err="1" smtClean="0"/>
              <a:t>attributes</a:t>
            </a:r>
            <a:endParaRPr lang="de-DE" dirty="0"/>
          </a:p>
          <a:p>
            <a:pPr lvl="2"/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err="1" smtClean="0"/>
              <a:t>Some</a:t>
            </a:r>
            <a:r>
              <a:rPr lang="de-DE" dirty="0" smtClean="0"/>
              <a:t> variables </a:t>
            </a:r>
            <a:r>
              <a:rPr lang="de-DE" dirty="0" err="1" smtClean="0"/>
              <a:t>cannot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CMIP5 </a:t>
            </a:r>
            <a:r>
              <a:rPr lang="de-DE" dirty="0" err="1" smtClean="0"/>
              <a:t>compliant</a:t>
            </a:r>
            <a:r>
              <a:rPr lang="de-DE" dirty="0" smtClean="0"/>
              <a:t> </a:t>
            </a: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its</a:t>
            </a:r>
            <a:r>
              <a:rPr lang="de-DE" dirty="0" smtClean="0"/>
              <a:t> </a:t>
            </a:r>
            <a:r>
              <a:rPr lang="de-DE" dirty="0" err="1" smtClean="0"/>
              <a:t>request</a:t>
            </a:r>
            <a:r>
              <a:rPr lang="de-DE" dirty="0" smtClean="0"/>
              <a:t> </a:t>
            </a:r>
            <a:r>
              <a:rPr lang="de-DE" dirty="0" err="1" smtClean="0"/>
              <a:t>changes</a:t>
            </a:r>
            <a:endParaRPr lang="de-DE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creating</a:t>
            </a:r>
            <a:r>
              <a:rPr lang="de-DE" dirty="0" smtClean="0"/>
              <a:t> MIP-</a:t>
            </a:r>
            <a:r>
              <a:rPr lang="de-DE" dirty="0" err="1" smtClean="0"/>
              <a:t>tables</a:t>
            </a:r>
            <a:r>
              <a:rPr lang="de-DE" dirty="0" smtClean="0"/>
              <a:t> in </a:t>
            </a:r>
            <a:r>
              <a:rPr lang="de-DE" dirty="0" err="1" smtClean="0"/>
              <a:t>json</a:t>
            </a:r>
            <a:r>
              <a:rPr lang="de-DE" dirty="0" smtClean="0"/>
              <a:t> </a:t>
            </a:r>
            <a:r>
              <a:rPr lang="de-DE" dirty="0" err="1" smtClean="0"/>
              <a:t>format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CMIP5</a:t>
            </a:r>
          </a:p>
        </p:txBody>
      </p:sp>
      <p:grpSp>
        <p:nvGrpSpPr>
          <p:cNvPr id="5" name="Gruppieren 4"/>
          <p:cNvGrpSpPr/>
          <p:nvPr/>
        </p:nvGrpSpPr>
        <p:grpSpPr>
          <a:xfrm>
            <a:off x="3217287" y="631608"/>
            <a:ext cx="2709427" cy="547200"/>
            <a:chOff x="3091526" y="553626"/>
            <a:chExt cx="2709427" cy="547200"/>
          </a:xfrm>
        </p:grpSpPr>
        <p:sp>
          <p:nvSpPr>
            <p:cNvPr id="6" name="Rechteck 5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hteck 6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5128" tIns="77216" rIns="135128" bIns="77216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900" dirty="0" smtClean="0">
                  <a:solidFill>
                    <a:prstClr val="white"/>
                  </a:solidFill>
                </a:rPr>
                <a:t>Outlook</a:t>
              </a:r>
              <a:endParaRPr lang="de-DE" sz="1300" dirty="0" smtClean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36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err="1" smtClean="0"/>
              <a:t>Thank</a:t>
            </a:r>
            <a:r>
              <a:rPr lang="de-DE" smtClean="0"/>
              <a:t> </a:t>
            </a:r>
            <a:r>
              <a:rPr lang="de-DE" err="1" smtClean="0"/>
              <a:t>you</a:t>
            </a:r>
            <a:r>
              <a:rPr lang="de-DE" smtClean="0"/>
              <a:t>!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body" sz="quarter" idx="10"/>
          </p:nvPr>
        </p:nvSpPr>
        <p:spPr>
          <a:xfrm>
            <a:off x="1403648" y="4869160"/>
            <a:ext cx="6120958" cy="460600"/>
          </a:xfrm>
        </p:spPr>
        <p:txBody>
          <a:bodyPr/>
          <a:lstStyle/>
          <a:p>
            <a:r>
              <a:rPr lang="de-DE" err="1" smtClean="0"/>
              <a:t>Questions</a:t>
            </a:r>
            <a:r>
              <a:rPr lang="de-DE" smtClean="0"/>
              <a:t> at:</a:t>
            </a:r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174" y="401318"/>
            <a:ext cx="1638580" cy="95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59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2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8A0D3F7-CA47-4CC4-BFAB-EE18E15985E2}" type="datetime1">
              <a:rPr lang="de-DE" smtClean="0"/>
              <a:t>11.10.2017</a:t>
            </a:fld>
            <a:endParaRPr lang="en-US"/>
          </a:p>
        </p:txBody>
      </p:sp>
      <p:pic>
        <p:nvPicPr>
          <p:cNvPr id="18" name="Picture 2" descr="C:\Users\k204210\AppData\Local\Microsoft\Windows\INetCache\IE\V4AUDSOC\question-mark-1019993_960_72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243" y="1156387"/>
            <a:ext cx="2452246" cy="2452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Gruppieren 18"/>
          <p:cNvGrpSpPr/>
          <p:nvPr/>
        </p:nvGrpSpPr>
        <p:grpSpPr>
          <a:xfrm>
            <a:off x="3217287" y="631608"/>
            <a:ext cx="2709427" cy="547200"/>
            <a:chOff x="3091526" y="553626"/>
            <a:chExt cx="2709427" cy="547200"/>
          </a:xfrm>
        </p:grpSpPr>
        <p:sp>
          <p:nvSpPr>
            <p:cNvPr id="20" name="Rechteck 19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echteck 20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5128" tIns="77216" rIns="135128" bIns="77216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900" dirty="0">
                  <a:solidFill>
                    <a:prstClr val="white"/>
                  </a:solidFill>
                </a:rPr>
                <a:t>CMOR</a:t>
              </a:r>
              <a:br>
                <a:rPr lang="de-DE" sz="1900" dirty="0">
                  <a:solidFill>
                    <a:prstClr val="white"/>
                  </a:solidFill>
                </a:rPr>
              </a:br>
              <a:r>
                <a:rPr lang="de-DE" sz="1300" dirty="0" err="1">
                  <a:solidFill>
                    <a:prstClr val="white"/>
                  </a:solidFill>
                </a:rPr>
                <a:t>Climate</a:t>
              </a:r>
              <a:r>
                <a:rPr lang="de-DE" sz="1300" dirty="0">
                  <a:solidFill>
                    <a:prstClr val="white"/>
                  </a:solidFill>
                </a:rPr>
                <a:t> Model Output </a:t>
              </a:r>
              <a:r>
                <a:rPr lang="de-DE" sz="1300" dirty="0" err="1" smtClean="0">
                  <a:solidFill>
                    <a:prstClr val="white"/>
                  </a:solidFill>
                </a:rPr>
                <a:t>Rewriter</a:t>
              </a:r>
              <a:endParaRPr lang="de-DE" sz="1900" kern="1200" dirty="0"/>
            </a:p>
          </p:txBody>
        </p:sp>
      </p:grpSp>
      <p:sp>
        <p:nvSpPr>
          <p:cNvPr id="22" name="Textfeld 21"/>
          <p:cNvSpPr txBox="1"/>
          <p:nvPr/>
        </p:nvSpPr>
        <p:spPr>
          <a:xfrm>
            <a:off x="611560" y="1600250"/>
            <a:ext cx="44239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err="1" smtClean="0"/>
              <a:t>Why</a:t>
            </a:r>
            <a:r>
              <a:rPr lang="de-DE" b="1" dirty="0" smtClean="0"/>
              <a:t> </a:t>
            </a:r>
            <a:r>
              <a:rPr lang="de-DE" b="1" dirty="0" err="1" smtClean="0"/>
              <a:t>use</a:t>
            </a:r>
            <a:r>
              <a:rPr lang="de-DE" b="1" dirty="0" smtClean="0"/>
              <a:t> CMOR </a:t>
            </a:r>
            <a:r>
              <a:rPr lang="de-DE" b="1" dirty="0" err="1" smtClean="0"/>
              <a:t>to</a:t>
            </a:r>
            <a:r>
              <a:rPr lang="de-DE" b="1" dirty="0" smtClean="0"/>
              <a:t> </a:t>
            </a:r>
            <a:r>
              <a:rPr lang="de-DE" b="1" dirty="0" err="1" smtClean="0"/>
              <a:t>create</a:t>
            </a:r>
            <a:r>
              <a:rPr lang="de-DE" b="1" dirty="0" smtClean="0"/>
              <a:t> CMIP </a:t>
            </a:r>
            <a:r>
              <a:rPr lang="de-DE" b="1" dirty="0" err="1" smtClean="0"/>
              <a:t>standard</a:t>
            </a:r>
            <a:r>
              <a:rPr lang="de-DE" b="1" dirty="0" smtClean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Why</a:t>
            </a:r>
            <a:r>
              <a:rPr lang="de-DE" dirty="0" smtClean="0"/>
              <a:t> </a:t>
            </a:r>
            <a:r>
              <a:rPr lang="de-DE" dirty="0" err="1" smtClean="0"/>
              <a:t>integrate</a:t>
            </a:r>
            <a:r>
              <a:rPr lang="de-DE" dirty="0" smtClean="0"/>
              <a:t> CDO </a:t>
            </a:r>
            <a:r>
              <a:rPr lang="de-DE" dirty="0" err="1" smtClean="0"/>
              <a:t>with</a:t>
            </a:r>
            <a:r>
              <a:rPr lang="de-DE" dirty="0" smtClean="0"/>
              <a:t> CMOR?</a:t>
            </a:r>
            <a:endParaRPr lang="de-DE" b="1" dirty="0"/>
          </a:p>
        </p:txBody>
      </p:sp>
      <p:grpSp>
        <p:nvGrpSpPr>
          <p:cNvPr id="16" name="Gruppieren 15"/>
          <p:cNvGrpSpPr/>
          <p:nvPr/>
        </p:nvGrpSpPr>
        <p:grpSpPr>
          <a:xfrm>
            <a:off x="179512" y="2586048"/>
            <a:ext cx="6552728" cy="3723272"/>
            <a:chOff x="819093" y="1426768"/>
            <a:chExt cx="3802026" cy="3802026"/>
          </a:xfrm>
        </p:grpSpPr>
        <p:grpSp>
          <p:nvGrpSpPr>
            <p:cNvPr id="17" name="Gruppieren 16"/>
            <p:cNvGrpSpPr/>
            <p:nvPr/>
          </p:nvGrpSpPr>
          <p:grpSpPr>
            <a:xfrm>
              <a:off x="819093" y="1426768"/>
              <a:ext cx="3802026" cy="3802026"/>
              <a:chOff x="22515" y="1035257"/>
              <a:chExt cx="3802026" cy="3802026"/>
            </a:xfrm>
          </p:grpSpPr>
          <p:pic>
            <p:nvPicPr>
              <p:cNvPr id="24" name="Picture 2" descr="C:\Users\k204210\AppData\Local\Microsoft\Windows\INetCache\IE\PTRGSDI8\Note_with_paperclip_nicu_01.svg[1]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515" y="1035257"/>
                <a:ext cx="3802026" cy="380202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5" name="Textfeld 24"/>
              <p:cNvSpPr txBox="1"/>
              <p:nvPr/>
            </p:nvSpPr>
            <p:spPr>
              <a:xfrm>
                <a:off x="1425322" y="1649220"/>
                <a:ext cx="2137412" cy="27342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de-DE" sz="2400" b="1" dirty="0" smtClean="0">
                  <a:latin typeface="+mj-lt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 smtClean="0">
                    <a:latin typeface="Mistral" panose="03090702030407020403" pitchFamily="66" charset="0"/>
                  </a:rPr>
                  <a:t>CMOR </a:t>
                </a:r>
                <a:r>
                  <a:rPr lang="de-DE" sz="2400" dirty="0" err="1" smtClean="0">
                    <a:latin typeface="Mistral" panose="03090702030407020403" pitchFamily="66" charset="0"/>
                  </a:rPr>
                  <a:t>ensures</a:t>
                </a:r>
                <a:r>
                  <a:rPr lang="de-DE" sz="2400" dirty="0" smtClean="0">
                    <a:latin typeface="Mistral" panose="03090702030407020403" pitchFamily="66" charset="0"/>
                  </a:rPr>
                  <a:t> </a:t>
                </a:r>
                <a:r>
                  <a:rPr lang="de-DE" sz="2400" dirty="0" err="1" smtClean="0">
                    <a:latin typeface="Mistral" panose="03090702030407020403" pitchFamily="66" charset="0"/>
                  </a:rPr>
                  <a:t>that</a:t>
                </a:r>
                <a:r>
                  <a:rPr lang="de-DE" sz="2400" dirty="0" smtClean="0">
                    <a:latin typeface="Mistral" panose="03090702030407020403" pitchFamily="66" charset="0"/>
                  </a:rPr>
                  <a:t> </a:t>
                </a:r>
                <a:r>
                  <a:rPr lang="de-DE" sz="2400" dirty="0" err="1" smtClean="0">
                    <a:latin typeface="Mistral" panose="03090702030407020403" pitchFamily="66" charset="0"/>
                  </a:rPr>
                  <a:t>output</a:t>
                </a:r>
                <a:r>
                  <a:rPr lang="de-DE" sz="2400" dirty="0" smtClean="0">
                    <a:latin typeface="Mistral" panose="03090702030407020403" pitchFamily="66" charset="0"/>
                  </a:rPr>
                  <a:t> </a:t>
                </a:r>
                <a:r>
                  <a:rPr lang="de-DE" sz="2400" dirty="0" err="1" smtClean="0">
                    <a:latin typeface="Mistral" panose="03090702030407020403" pitchFamily="66" charset="0"/>
                  </a:rPr>
                  <a:t>has</a:t>
                </a:r>
                <a:r>
                  <a:rPr lang="de-DE" sz="2400" dirty="0" smtClean="0">
                    <a:latin typeface="Mistral" panose="03090702030407020403" pitchFamily="66" charset="0"/>
                  </a:rPr>
                  <a:t> CMIP </a:t>
                </a:r>
                <a:r>
                  <a:rPr lang="de-DE" sz="2400" dirty="0" err="1" smtClean="0">
                    <a:latin typeface="Mistral" panose="03090702030407020403" pitchFamily="66" charset="0"/>
                  </a:rPr>
                  <a:t>standard</a:t>
                </a:r>
                <a:endParaRPr lang="de-DE" sz="2400" dirty="0" smtClean="0">
                  <a:latin typeface="Mistral" panose="03090702030407020403" pitchFamily="66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 smtClean="0">
                    <a:latin typeface="Mistral" panose="03090702030407020403" pitchFamily="66" charset="0"/>
                  </a:rPr>
                  <a:t>Different CMIP </a:t>
                </a:r>
                <a:r>
                  <a:rPr lang="de-DE" sz="2400" dirty="0" err="1" smtClean="0">
                    <a:latin typeface="Mistral" panose="03090702030407020403" pitchFamily="66" charset="0"/>
                  </a:rPr>
                  <a:t>standards</a:t>
                </a:r>
                <a:r>
                  <a:rPr lang="de-DE" sz="2400" dirty="0" smtClean="0">
                    <a:latin typeface="Mistral" panose="03090702030407020403" pitchFamily="66" charset="0"/>
                  </a:rPr>
                  <a:t> </a:t>
                </a:r>
                <a:r>
                  <a:rPr lang="de-DE" sz="2400" dirty="0" err="1" smtClean="0">
                    <a:latin typeface="Mistral" panose="03090702030407020403" pitchFamily="66" charset="0"/>
                  </a:rPr>
                  <a:t>can</a:t>
                </a:r>
                <a:r>
                  <a:rPr lang="de-DE" sz="2400" dirty="0" smtClean="0">
                    <a:latin typeface="Mistral" panose="03090702030407020403" pitchFamily="66" charset="0"/>
                  </a:rPr>
                  <a:t> </a:t>
                </a:r>
                <a:r>
                  <a:rPr lang="de-DE" sz="2400" dirty="0" err="1" smtClean="0">
                    <a:latin typeface="Mistral" panose="03090702030407020403" pitchFamily="66" charset="0"/>
                  </a:rPr>
                  <a:t>be</a:t>
                </a:r>
                <a:r>
                  <a:rPr lang="de-DE" sz="2400" dirty="0" smtClean="0">
                    <a:latin typeface="Mistral" panose="03090702030407020403" pitchFamily="66" charset="0"/>
                  </a:rPr>
                  <a:t> </a:t>
                </a:r>
                <a:r>
                  <a:rPr lang="de-DE" sz="2400" dirty="0" err="1" smtClean="0">
                    <a:latin typeface="Mistral" panose="03090702030407020403" pitchFamily="66" charset="0"/>
                  </a:rPr>
                  <a:t>produced</a:t>
                </a:r>
                <a:endParaRPr lang="de-DE" sz="2400" dirty="0" smtClean="0">
                  <a:latin typeface="Mistral" panose="03090702030407020403" pitchFamily="66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400" dirty="0" err="1" smtClean="0">
                    <a:latin typeface="Mistral" panose="03090702030407020403" pitchFamily="66" charset="0"/>
                  </a:rPr>
                  <a:t>Use</a:t>
                </a:r>
                <a:r>
                  <a:rPr lang="de-DE" sz="2400" dirty="0" smtClean="0">
                    <a:latin typeface="Mistral" panose="03090702030407020403" pitchFamily="66" charset="0"/>
                  </a:rPr>
                  <a:t> </a:t>
                </a:r>
                <a:r>
                  <a:rPr lang="de-DE" sz="2400" dirty="0" err="1" smtClean="0">
                    <a:latin typeface="Mistral" panose="03090702030407020403" pitchFamily="66" charset="0"/>
                  </a:rPr>
                  <a:t>synergies</a:t>
                </a:r>
                <a:r>
                  <a:rPr lang="de-DE" sz="2400" dirty="0" smtClean="0">
                    <a:latin typeface="Mistral" panose="03090702030407020403" pitchFamily="66" charset="0"/>
                  </a:rPr>
                  <a:t>, </a:t>
                </a:r>
                <a:r>
                  <a:rPr lang="de-DE" sz="2400" dirty="0" err="1" smtClean="0">
                    <a:latin typeface="Mistral" panose="03090702030407020403" pitchFamily="66" charset="0"/>
                  </a:rPr>
                  <a:t>avoid</a:t>
                </a:r>
                <a:r>
                  <a:rPr lang="de-DE" sz="2400" dirty="0" smtClean="0">
                    <a:latin typeface="Mistral" panose="03090702030407020403" pitchFamily="66" charset="0"/>
                  </a:rPr>
                  <a:t> </a:t>
                </a:r>
                <a:r>
                  <a:rPr lang="de-DE" sz="2400" dirty="0" err="1" smtClean="0">
                    <a:latin typeface="Mistral" panose="03090702030407020403" pitchFamily="66" charset="0"/>
                  </a:rPr>
                  <a:t>repeating</a:t>
                </a:r>
                <a:r>
                  <a:rPr lang="de-DE" sz="2400" dirty="0" smtClean="0">
                    <a:latin typeface="Mistral" panose="03090702030407020403" pitchFamily="66" charset="0"/>
                  </a:rPr>
                  <a:t> </a:t>
                </a:r>
                <a:r>
                  <a:rPr lang="de-DE" sz="2400" dirty="0" err="1" smtClean="0">
                    <a:latin typeface="Mistral" panose="03090702030407020403" pitchFamily="66" charset="0"/>
                  </a:rPr>
                  <a:t>work</a:t>
                </a:r>
                <a:endParaRPr lang="de-DE" sz="2400" dirty="0" smtClean="0">
                  <a:latin typeface="Mistral" panose="03090702030407020403" pitchFamily="66" charset="0"/>
                </a:endParaRPr>
              </a:p>
            </p:txBody>
          </p:sp>
        </p:grpSp>
        <p:pic>
          <p:nvPicPr>
            <p:cNvPr id="23" name="Picture 3" descr="C:\Users\k204210\AppData\Local\Microsoft\Windows\INetCache\IE\V4AUDSOC\smiley-311701_640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7581" y="3887844"/>
              <a:ext cx="629615" cy="887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70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3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8A0D3F7-CA47-4CC4-BFAB-EE18E15985E2}" type="datetime1">
              <a:rPr lang="de-DE" smtClean="0"/>
              <a:t>11.10.2017</a:t>
            </a:fld>
            <a:endParaRPr lang="en-US"/>
          </a:p>
        </p:txBody>
      </p:sp>
      <p:pic>
        <p:nvPicPr>
          <p:cNvPr id="18" name="Picture 2" descr="C:\Users\k204210\AppData\Local\Microsoft\Windows\INetCache\IE\V4AUDSOC\question-mark-1019993_960_72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243" y="1156387"/>
            <a:ext cx="2452246" cy="2452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Gruppieren 18"/>
          <p:cNvGrpSpPr/>
          <p:nvPr/>
        </p:nvGrpSpPr>
        <p:grpSpPr>
          <a:xfrm>
            <a:off x="3217287" y="631608"/>
            <a:ext cx="2709427" cy="547200"/>
            <a:chOff x="3091526" y="553626"/>
            <a:chExt cx="2709427" cy="547200"/>
          </a:xfrm>
        </p:grpSpPr>
        <p:sp>
          <p:nvSpPr>
            <p:cNvPr id="20" name="Rechteck 19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echteck 20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5128" tIns="77216" rIns="135128" bIns="77216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900" dirty="0">
                  <a:solidFill>
                    <a:prstClr val="white"/>
                  </a:solidFill>
                </a:rPr>
                <a:t>M</a:t>
              </a:r>
              <a:r>
                <a:rPr lang="de-DE" sz="1900" dirty="0" smtClean="0">
                  <a:solidFill>
                    <a:prstClr val="white"/>
                  </a:solidFill>
                </a:rPr>
                <a:t>otivation</a:t>
              </a:r>
              <a:endParaRPr lang="de-DE" sz="1900" kern="1200" dirty="0"/>
            </a:p>
          </p:txBody>
        </p:sp>
      </p:grpSp>
      <p:sp>
        <p:nvSpPr>
          <p:cNvPr id="22" name="Textfeld 21"/>
          <p:cNvSpPr txBox="1"/>
          <p:nvPr/>
        </p:nvSpPr>
        <p:spPr>
          <a:xfrm>
            <a:off x="611560" y="1600250"/>
            <a:ext cx="44239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Why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CMOR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create</a:t>
            </a:r>
            <a:r>
              <a:rPr lang="de-DE" dirty="0" smtClean="0"/>
              <a:t> CMIP </a:t>
            </a:r>
            <a:r>
              <a:rPr lang="de-DE" dirty="0" err="1" smtClean="0"/>
              <a:t>standard</a:t>
            </a:r>
            <a:r>
              <a:rPr lang="de-DE" dirty="0" smtClean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err="1" smtClean="0"/>
              <a:t>Why</a:t>
            </a:r>
            <a:r>
              <a:rPr lang="de-DE" b="1" dirty="0" smtClean="0"/>
              <a:t> </a:t>
            </a:r>
            <a:r>
              <a:rPr lang="de-DE" b="1" dirty="0" err="1" smtClean="0"/>
              <a:t>integrate</a:t>
            </a:r>
            <a:r>
              <a:rPr lang="de-DE" b="1" dirty="0" smtClean="0"/>
              <a:t> CDO </a:t>
            </a:r>
            <a:r>
              <a:rPr lang="de-DE" b="1" dirty="0" err="1" smtClean="0"/>
              <a:t>with</a:t>
            </a:r>
            <a:r>
              <a:rPr lang="de-DE" b="1" dirty="0" smtClean="0"/>
              <a:t> CMOR?</a:t>
            </a:r>
            <a:endParaRPr lang="de-DE" b="1" dirty="0"/>
          </a:p>
        </p:txBody>
      </p:sp>
      <p:sp>
        <p:nvSpPr>
          <p:cNvPr id="28" name="Textfeld 27"/>
          <p:cNvSpPr txBox="1"/>
          <p:nvPr/>
        </p:nvSpPr>
        <p:spPr>
          <a:xfrm>
            <a:off x="683568" y="3444563"/>
            <a:ext cx="2538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power </a:t>
            </a:r>
            <a:r>
              <a:rPr lang="de-DE" dirty="0" err="1" smtClean="0"/>
              <a:t>of</a:t>
            </a:r>
            <a:r>
              <a:rPr lang="de-DE" dirty="0" smtClean="0"/>
              <a:t> CDOs…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3347864" y="2852935"/>
            <a:ext cx="30963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de-DE" dirty="0"/>
              <a:t>CDO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well</a:t>
            </a:r>
            <a:r>
              <a:rPr lang="de-DE" dirty="0"/>
              <a:t> </a:t>
            </a:r>
            <a:r>
              <a:rPr lang="de-DE" dirty="0" err="1"/>
              <a:t>known</a:t>
            </a:r>
            <a:r>
              <a:rPr lang="de-DE" dirty="0"/>
              <a:t> </a:t>
            </a:r>
            <a:r>
              <a:rPr lang="de-DE" dirty="0" err="1"/>
              <a:t>tool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an </a:t>
            </a:r>
            <a:r>
              <a:rPr lang="de-DE" dirty="0" err="1"/>
              <a:t>active</a:t>
            </a:r>
            <a:r>
              <a:rPr lang="de-DE" dirty="0"/>
              <a:t> </a:t>
            </a:r>
            <a:r>
              <a:rPr lang="de-DE" dirty="0" err="1"/>
              <a:t>support</a:t>
            </a:r>
            <a:endParaRPr lang="de-DE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de-DE" dirty="0"/>
              <a:t>Different </a:t>
            </a:r>
            <a:r>
              <a:rPr lang="de-DE" dirty="0" err="1"/>
              <a:t>infile</a:t>
            </a:r>
            <a:r>
              <a:rPr lang="de-DE" dirty="0"/>
              <a:t> </a:t>
            </a:r>
            <a:r>
              <a:rPr lang="de-DE" dirty="0" err="1"/>
              <a:t>formats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possible</a:t>
            </a:r>
            <a:endParaRPr lang="de-DE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de-DE" dirty="0"/>
              <a:t>Different </a:t>
            </a:r>
            <a:r>
              <a:rPr lang="de-DE" dirty="0" err="1"/>
              <a:t>infile</a:t>
            </a:r>
            <a:r>
              <a:rPr lang="de-DE" dirty="0"/>
              <a:t> </a:t>
            </a:r>
            <a:r>
              <a:rPr lang="de-DE" dirty="0" err="1"/>
              <a:t>structures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appropriately</a:t>
            </a:r>
            <a:r>
              <a:rPr lang="de-DE" dirty="0"/>
              <a:t> </a:t>
            </a:r>
            <a:r>
              <a:rPr lang="de-DE" dirty="0" err="1"/>
              <a:t>processed</a:t>
            </a:r>
            <a:r>
              <a:rPr lang="de-DE" dirty="0"/>
              <a:t> </a:t>
            </a:r>
            <a:r>
              <a:rPr lang="de-DE" dirty="0" err="1"/>
              <a:t>because</a:t>
            </a:r>
            <a:r>
              <a:rPr lang="de-DE" dirty="0"/>
              <a:t> CDI </a:t>
            </a:r>
            <a:r>
              <a:rPr lang="de-DE" dirty="0" err="1"/>
              <a:t>enables</a:t>
            </a:r>
            <a:r>
              <a:rPr lang="de-DE" dirty="0"/>
              <a:t> </a:t>
            </a:r>
            <a:r>
              <a:rPr lang="de-DE" dirty="0" err="1"/>
              <a:t>access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all </a:t>
            </a:r>
            <a:r>
              <a:rPr lang="de-DE" dirty="0" err="1"/>
              <a:t>infile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441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4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8A0D3F7-CA47-4CC4-BFAB-EE18E15985E2}" type="datetime1">
              <a:rPr lang="de-DE" smtClean="0"/>
              <a:t>11.10.2017</a:t>
            </a:fld>
            <a:endParaRPr lang="en-US"/>
          </a:p>
        </p:txBody>
      </p:sp>
      <p:pic>
        <p:nvPicPr>
          <p:cNvPr id="18" name="Picture 2" descr="C:\Users\k204210\AppData\Local\Microsoft\Windows\INetCache\IE\V4AUDSOC\question-mark-1019993_960_72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243" y="1156387"/>
            <a:ext cx="2452246" cy="2452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Gruppieren 18"/>
          <p:cNvGrpSpPr/>
          <p:nvPr/>
        </p:nvGrpSpPr>
        <p:grpSpPr>
          <a:xfrm>
            <a:off x="3217287" y="631608"/>
            <a:ext cx="2709427" cy="547200"/>
            <a:chOff x="3091526" y="553626"/>
            <a:chExt cx="2709427" cy="547200"/>
          </a:xfrm>
        </p:grpSpPr>
        <p:sp>
          <p:nvSpPr>
            <p:cNvPr id="20" name="Rechteck 19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echteck 20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5128" tIns="77216" rIns="135128" bIns="77216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900" dirty="0">
                  <a:solidFill>
                    <a:prstClr val="white"/>
                  </a:solidFill>
                </a:rPr>
                <a:t>M</a:t>
              </a:r>
              <a:r>
                <a:rPr lang="de-DE" sz="1900" dirty="0" smtClean="0">
                  <a:solidFill>
                    <a:prstClr val="white"/>
                  </a:solidFill>
                </a:rPr>
                <a:t>otivation</a:t>
              </a:r>
              <a:endParaRPr lang="de-DE" sz="1900" kern="1200" dirty="0"/>
            </a:p>
          </p:txBody>
        </p:sp>
      </p:grpSp>
      <p:sp>
        <p:nvSpPr>
          <p:cNvPr id="22" name="Textfeld 21"/>
          <p:cNvSpPr txBox="1"/>
          <p:nvPr/>
        </p:nvSpPr>
        <p:spPr>
          <a:xfrm>
            <a:off x="611560" y="1600250"/>
            <a:ext cx="44239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Why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CMOR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create</a:t>
            </a:r>
            <a:r>
              <a:rPr lang="de-DE" dirty="0" smtClean="0"/>
              <a:t> CMIP </a:t>
            </a:r>
            <a:r>
              <a:rPr lang="de-DE" dirty="0" err="1" smtClean="0"/>
              <a:t>standard</a:t>
            </a:r>
            <a:r>
              <a:rPr lang="de-DE" dirty="0" smtClean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err="1" smtClean="0"/>
              <a:t>Why</a:t>
            </a:r>
            <a:r>
              <a:rPr lang="de-DE" b="1" dirty="0" smtClean="0"/>
              <a:t> </a:t>
            </a:r>
            <a:r>
              <a:rPr lang="de-DE" b="1" dirty="0" err="1" smtClean="0"/>
              <a:t>integrate</a:t>
            </a:r>
            <a:r>
              <a:rPr lang="de-DE" b="1" dirty="0" smtClean="0"/>
              <a:t> CDO </a:t>
            </a:r>
            <a:r>
              <a:rPr lang="de-DE" b="1" dirty="0" err="1" smtClean="0"/>
              <a:t>with</a:t>
            </a:r>
            <a:r>
              <a:rPr lang="de-DE" b="1" dirty="0" smtClean="0"/>
              <a:t> CMOR?</a:t>
            </a:r>
            <a:endParaRPr lang="de-DE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3268349" y="2569104"/>
            <a:ext cx="3243196" cy="26314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 err="1" smtClean="0">
                <a:latin typeface="Courier" pitchFamily="49" charset="0"/>
              </a:rPr>
              <a:t>cmor_setup</a:t>
            </a:r>
            <a:r>
              <a:rPr lang="de-DE" sz="1100" b="1" dirty="0" smtClean="0">
                <a:latin typeface="Courier" pitchFamily="49" charset="0"/>
              </a:rPr>
              <a:t>(</a:t>
            </a:r>
            <a:r>
              <a:rPr lang="de-DE" sz="1100" b="1" dirty="0" err="1" smtClean="0">
                <a:latin typeface="Courier" pitchFamily="49" charset="0"/>
              </a:rPr>
              <a:t>param</a:t>
            </a:r>
            <a:r>
              <a:rPr lang="de-DE" sz="1100" b="1" dirty="0" smtClean="0">
                <a:latin typeface="Courier" pitchFamily="49" charset="0"/>
              </a:rPr>
              <a:t>);</a:t>
            </a:r>
          </a:p>
          <a:p>
            <a:r>
              <a:rPr lang="de-DE" sz="1100" b="1" dirty="0" err="1" smtClean="0">
                <a:latin typeface="Courier" pitchFamily="49" charset="0"/>
              </a:rPr>
              <a:t>cmor_dataset_json</a:t>
            </a:r>
            <a:r>
              <a:rPr lang="de-DE" sz="1100" b="1" dirty="0" smtClean="0">
                <a:latin typeface="Courier" pitchFamily="49" charset="0"/>
              </a:rPr>
              <a:t>(</a:t>
            </a:r>
            <a:r>
              <a:rPr lang="de-DE" sz="1100" b="1" dirty="0" err="1" smtClean="0">
                <a:latin typeface="Courier" pitchFamily="49" charset="0"/>
              </a:rPr>
              <a:t>param</a:t>
            </a:r>
            <a:r>
              <a:rPr lang="de-DE" sz="1100" b="1" dirty="0" smtClean="0">
                <a:latin typeface="Courier" pitchFamily="49" charset="0"/>
              </a:rPr>
              <a:t>);</a:t>
            </a:r>
          </a:p>
          <a:p>
            <a:r>
              <a:rPr lang="de-DE" sz="1100" b="1" dirty="0" err="1" smtClean="0">
                <a:latin typeface="Courier" pitchFamily="49" charset="0"/>
              </a:rPr>
              <a:t>cmor_load_table</a:t>
            </a:r>
            <a:r>
              <a:rPr lang="de-DE" sz="1100" b="1" dirty="0" smtClean="0">
                <a:latin typeface="Courier" pitchFamily="49" charset="0"/>
              </a:rPr>
              <a:t>(</a:t>
            </a:r>
            <a:r>
              <a:rPr lang="de-DE" sz="1100" b="1" dirty="0" err="1" smtClean="0">
                <a:latin typeface="Courier" pitchFamily="49" charset="0"/>
              </a:rPr>
              <a:t>param</a:t>
            </a:r>
            <a:r>
              <a:rPr lang="de-DE" sz="1100" b="1" dirty="0" smtClean="0">
                <a:latin typeface="Courier" pitchFamily="49" charset="0"/>
              </a:rPr>
              <a:t>);</a:t>
            </a:r>
          </a:p>
          <a:p>
            <a:r>
              <a:rPr lang="de-DE" sz="1100" b="1" dirty="0" err="1" smtClean="0">
                <a:latin typeface="Courier" pitchFamily="49" charset="0"/>
              </a:rPr>
              <a:t>cmor_set_table</a:t>
            </a:r>
            <a:r>
              <a:rPr lang="de-DE" sz="1100" b="1" dirty="0" smtClean="0">
                <a:latin typeface="Courier" pitchFamily="49" charset="0"/>
              </a:rPr>
              <a:t>(</a:t>
            </a:r>
            <a:r>
              <a:rPr lang="de-DE" sz="1100" b="1" dirty="0" err="1" smtClean="0">
                <a:latin typeface="Courier" pitchFamily="49" charset="0"/>
              </a:rPr>
              <a:t>param</a:t>
            </a:r>
            <a:r>
              <a:rPr lang="de-DE" sz="1100" b="1" dirty="0" smtClean="0">
                <a:latin typeface="Courier" pitchFamily="49" charset="0"/>
              </a:rPr>
              <a:t>);</a:t>
            </a:r>
          </a:p>
          <a:p>
            <a:r>
              <a:rPr lang="de-DE" sz="1100" b="1" dirty="0" err="1" smtClean="0">
                <a:latin typeface="Courier" pitchFamily="49" charset="0"/>
              </a:rPr>
              <a:t>cmor_axis</a:t>
            </a:r>
            <a:r>
              <a:rPr lang="de-DE" sz="1100" b="1" dirty="0" smtClean="0">
                <a:latin typeface="Courier" pitchFamily="49" charset="0"/>
              </a:rPr>
              <a:t>(</a:t>
            </a:r>
            <a:r>
              <a:rPr lang="de-DE" sz="1100" b="1" dirty="0" err="1" smtClean="0">
                <a:latin typeface="Courier" pitchFamily="49" charset="0"/>
              </a:rPr>
              <a:t>param</a:t>
            </a:r>
            <a:r>
              <a:rPr lang="de-DE" sz="1100" b="1" dirty="0" smtClean="0">
                <a:latin typeface="Courier" pitchFamily="49" charset="0"/>
              </a:rPr>
              <a:t>);</a:t>
            </a:r>
          </a:p>
          <a:p>
            <a:r>
              <a:rPr lang="de-DE" sz="1100" b="1" dirty="0" err="1" smtClean="0">
                <a:latin typeface="Courier" pitchFamily="49" charset="0"/>
              </a:rPr>
              <a:t>cmor_grid</a:t>
            </a:r>
            <a:r>
              <a:rPr lang="de-DE" sz="1100" b="1" dirty="0" smtClean="0">
                <a:latin typeface="Courier" pitchFamily="49" charset="0"/>
              </a:rPr>
              <a:t>(</a:t>
            </a:r>
            <a:r>
              <a:rPr lang="de-DE" sz="1100" b="1" dirty="0" err="1" smtClean="0">
                <a:latin typeface="Courier" pitchFamily="49" charset="0"/>
              </a:rPr>
              <a:t>param</a:t>
            </a:r>
            <a:r>
              <a:rPr lang="de-DE" sz="1100" b="1" dirty="0" smtClean="0">
                <a:latin typeface="Courier" pitchFamily="49" charset="0"/>
              </a:rPr>
              <a:t>);</a:t>
            </a:r>
          </a:p>
          <a:p>
            <a:r>
              <a:rPr lang="de-DE" sz="1100" b="1" dirty="0" err="1" smtClean="0">
                <a:latin typeface="Courier" pitchFamily="49" charset="0"/>
              </a:rPr>
              <a:t>cmor_set_grid_mapping</a:t>
            </a:r>
            <a:r>
              <a:rPr lang="de-DE" sz="1100" b="1" dirty="0" smtClean="0">
                <a:latin typeface="Courier" pitchFamily="49" charset="0"/>
              </a:rPr>
              <a:t>();</a:t>
            </a:r>
          </a:p>
          <a:p>
            <a:r>
              <a:rPr lang="de-DE" sz="1100" b="1" dirty="0" err="1" smtClean="0">
                <a:latin typeface="Courier" pitchFamily="49" charset="0"/>
              </a:rPr>
              <a:t>cmor_time_varying_grid_coordinate</a:t>
            </a:r>
            <a:r>
              <a:rPr lang="de-DE" sz="1100" b="1" dirty="0" smtClean="0">
                <a:latin typeface="Courier" pitchFamily="49" charset="0"/>
              </a:rPr>
              <a:t>();</a:t>
            </a:r>
          </a:p>
          <a:p>
            <a:r>
              <a:rPr lang="de-DE" sz="1100" b="1" dirty="0" err="1" smtClean="0">
                <a:latin typeface="Courier" pitchFamily="49" charset="0"/>
              </a:rPr>
              <a:t>cmor_zfactor</a:t>
            </a:r>
            <a:r>
              <a:rPr lang="de-DE" sz="1100" b="1" dirty="0" smtClean="0">
                <a:latin typeface="Courier" pitchFamily="49" charset="0"/>
              </a:rPr>
              <a:t>()</a:t>
            </a:r>
          </a:p>
          <a:p>
            <a:r>
              <a:rPr lang="de-DE" sz="1100" b="1" dirty="0" err="1" smtClean="0">
                <a:latin typeface="Courier" pitchFamily="49" charset="0"/>
              </a:rPr>
              <a:t>cmor_variable</a:t>
            </a:r>
            <a:r>
              <a:rPr lang="de-DE" sz="1100" b="1" dirty="0" smtClean="0">
                <a:latin typeface="Courier" pitchFamily="49" charset="0"/>
              </a:rPr>
              <a:t>(</a:t>
            </a:r>
            <a:r>
              <a:rPr lang="de-DE" sz="1100" b="1" dirty="0" err="1" smtClean="0">
                <a:latin typeface="Courier" pitchFamily="49" charset="0"/>
              </a:rPr>
              <a:t>param</a:t>
            </a:r>
            <a:r>
              <a:rPr lang="de-DE" sz="1100" b="1" dirty="0" smtClean="0">
                <a:latin typeface="Courier" pitchFamily="49" charset="0"/>
              </a:rPr>
              <a:t>);</a:t>
            </a:r>
          </a:p>
          <a:p>
            <a:r>
              <a:rPr lang="de-DE" sz="1100" b="1" dirty="0" err="1" smtClean="0">
                <a:latin typeface="Courier" pitchFamily="49" charset="0"/>
              </a:rPr>
              <a:t>cmor_set_deflate</a:t>
            </a:r>
            <a:r>
              <a:rPr lang="de-DE" sz="1100" b="1" dirty="0" smtClean="0">
                <a:latin typeface="Courier" pitchFamily="49" charset="0"/>
              </a:rPr>
              <a:t>();</a:t>
            </a:r>
          </a:p>
          <a:p>
            <a:r>
              <a:rPr lang="de-DE" sz="1100" b="1" dirty="0" err="1" smtClean="0">
                <a:latin typeface="Courier" pitchFamily="49" charset="0"/>
              </a:rPr>
              <a:t>cmor_set_variable_attribute</a:t>
            </a:r>
            <a:r>
              <a:rPr lang="de-DE" sz="1100" b="1" dirty="0" smtClean="0">
                <a:latin typeface="Courier" pitchFamily="49" charset="0"/>
              </a:rPr>
              <a:t>();</a:t>
            </a:r>
          </a:p>
          <a:p>
            <a:r>
              <a:rPr lang="de-DE" sz="1100" b="1" dirty="0" err="1" smtClean="0">
                <a:latin typeface="Courier" pitchFamily="49" charset="0"/>
              </a:rPr>
              <a:t>cmor_create_output_path</a:t>
            </a:r>
            <a:r>
              <a:rPr lang="de-DE" sz="1100" b="1" dirty="0" smtClean="0">
                <a:latin typeface="Courier" pitchFamily="49" charset="0"/>
              </a:rPr>
              <a:t>();</a:t>
            </a:r>
          </a:p>
          <a:p>
            <a:r>
              <a:rPr lang="de-DE" sz="1100" b="1" dirty="0" err="1" smtClean="0">
                <a:latin typeface="Courier" pitchFamily="49" charset="0"/>
              </a:rPr>
              <a:t>cmor_write</a:t>
            </a:r>
            <a:r>
              <a:rPr lang="de-DE" sz="1100" b="1" dirty="0" smtClean="0">
                <a:latin typeface="Courier" pitchFamily="49" charset="0"/>
              </a:rPr>
              <a:t>(</a:t>
            </a:r>
            <a:r>
              <a:rPr lang="de-DE" sz="1100" b="1" dirty="0" err="1" smtClean="0">
                <a:latin typeface="Courier" pitchFamily="49" charset="0"/>
              </a:rPr>
              <a:t>param</a:t>
            </a:r>
            <a:r>
              <a:rPr lang="de-DE" sz="1100" b="1" dirty="0" smtClean="0">
                <a:latin typeface="Courier" pitchFamily="49" charset="0"/>
              </a:rPr>
              <a:t>);</a:t>
            </a:r>
          </a:p>
          <a:p>
            <a:r>
              <a:rPr lang="de-DE" sz="1100" b="1" dirty="0" err="1" smtClean="0">
                <a:latin typeface="Courier" pitchFamily="49" charset="0"/>
              </a:rPr>
              <a:t>cmor_close</a:t>
            </a:r>
            <a:r>
              <a:rPr lang="de-DE" sz="1100" b="1" dirty="0" smtClean="0">
                <a:latin typeface="Courier" pitchFamily="49" charset="0"/>
              </a:rPr>
              <a:t>(</a:t>
            </a:r>
            <a:r>
              <a:rPr lang="de-DE" sz="1100" b="1" dirty="0" err="1" smtClean="0">
                <a:latin typeface="Courier" pitchFamily="49" charset="0"/>
              </a:rPr>
              <a:t>param</a:t>
            </a:r>
            <a:r>
              <a:rPr lang="de-DE" sz="1100" b="1" dirty="0" smtClean="0">
                <a:latin typeface="Courier" pitchFamily="49" charset="0"/>
              </a:rPr>
              <a:t>);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683568" y="3444563"/>
            <a:ext cx="2046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…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simplify</a:t>
            </a:r>
            <a:r>
              <a:rPr lang="de-DE" dirty="0" smtClean="0"/>
              <a:t> CMOR:</a:t>
            </a:r>
            <a:endParaRPr lang="de-DE" dirty="0"/>
          </a:p>
        </p:txBody>
      </p:sp>
      <p:sp>
        <p:nvSpPr>
          <p:cNvPr id="26" name="Geschweifte Klammer rechts 25"/>
          <p:cNvSpPr/>
          <p:nvPr/>
        </p:nvSpPr>
        <p:spPr>
          <a:xfrm rot="5400000">
            <a:off x="4079103" y="3875306"/>
            <a:ext cx="837149" cy="3034720"/>
          </a:xfrm>
          <a:prstGeom prst="rightBrace">
            <a:avLst>
              <a:gd name="adj1" fmla="val 3414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/>
          <p:cNvSpPr txBox="1"/>
          <p:nvPr/>
        </p:nvSpPr>
        <p:spPr>
          <a:xfrm>
            <a:off x="2980317" y="5789933"/>
            <a:ext cx="4110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err="1" smtClean="0"/>
              <a:t>are</a:t>
            </a:r>
            <a:r>
              <a:rPr lang="de-DE" smtClean="0"/>
              <a:t> </a:t>
            </a:r>
            <a:r>
              <a:rPr lang="de-DE" err="1" smtClean="0"/>
              <a:t>included</a:t>
            </a:r>
            <a:r>
              <a:rPr lang="de-DE" smtClean="0"/>
              <a:t> </a:t>
            </a:r>
            <a:r>
              <a:rPr lang="de-DE" err="1" smtClean="0"/>
              <a:t>by</a:t>
            </a:r>
            <a:r>
              <a:rPr lang="de-DE" smtClean="0"/>
              <a:t> </a:t>
            </a:r>
            <a:r>
              <a:rPr lang="de-DE" err="1" smtClean="0"/>
              <a:t>one</a:t>
            </a:r>
            <a:r>
              <a:rPr lang="de-DE" smtClean="0"/>
              <a:t> </a:t>
            </a:r>
            <a:r>
              <a:rPr lang="de-DE" err="1" smtClean="0">
                <a:solidFill>
                  <a:srgbClr val="0070C0"/>
                </a:solidFill>
                <a:latin typeface="Jokerman" panose="04090605060D06020702" pitchFamily="82" charset="0"/>
              </a:rPr>
              <a:t>cdo</a:t>
            </a:r>
            <a:r>
              <a:rPr lang="de-DE" smtClean="0">
                <a:solidFill>
                  <a:srgbClr val="0070C0"/>
                </a:solidFill>
                <a:latin typeface="Jokerman" panose="04090605060D06020702" pitchFamily="82" charset="0"/>
              </a:rPr>
              <a:t> </a:t>
            </a:r>
            <a:r>
              <a:rPr lang="de-DE" err="1" smtClean="0">
                <a:solidFill>
                  <a:srgbClr val="0070C0"/>
                </a:solidFill>
                <a:latin typeface="Jokerman" panose="04090605060D06020702" pitchFamily="82" charset="0"/>
              </a:rPr>
              <a:t>cmor</a:t>
            </a:r>
            <a:r>
              <a:rPr lang="de-DE" smtClean="0">
                <a:solidFill>
                  <a:srgbClr val="0070C0"/>
                </a:solidFill>
                <a:latin typeface="Jokerman" panose="04090605060D06020702" pitchFamily="82" charset="0"/>
              </a:rPr>
              <a:t> </a:t>
            </a:r>
            <a:r>
              <a:rPr lang="de-DE" err="1" smtClean="0"/>
              <a:t>operator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745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5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8A0D3F7-CA47-4CC4-BFAB-EE18E15985E2}" type="datetime1">
              <a:rPr lang="de-DE" smtClean="0"/>
              <a:t>11.10.2017</a:t>
            </a:fld>
            <a:endParaRPr lang="en-US"/>
          </a:p>
        </p:txBody>
      </p:sp>
      <p:sp>
        <p:nvSpPr>
          <p:cNvPr id="4" name="Textfeld 3"/>
          <p:cNvSpPr txBox="1"/>
          <p:nvPr/>
        </p:nvSpPr>
        <p:spPr>
          <a:xfrm>
            <a:off x="1547664" y="2708920"/>
            <a:ext cx="60486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CDI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distinguish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i="1" dirty="0" err="1" smtClean="0"/>
              <a:t>grid</a:t>
            </a:r>
            <a:r>
              <a:rPr lang="de-DE" i="1" dirty="0" smtClean="0"/>
              <a:t> </a:t>
            </a:r>
            <a:r>
              <a:rPr lang="de-DE" dirty="0" err="1" smtClean="0"/>
              <a:t>types</a:t>
            </a:r>
            <a:r>
              <a:rPr lang="de-DE" i="1" dirty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i="1" dirty="0" err="1" smtClean="0"/>
              <a:t>vertical</a:t>
            </a:r>
            <a:r>
              <a:rPr lang="de-DE" i="1" dirty="0" smtClean="0"/>
              <a:t> </a:t>
            </a:r>
            <a:r>
              <a:rPr lang="de-DE" i="1" dirty="0" err="1" smtClean="0"/>
              <a:t>axes</a:t>
            </a:r>
            <a:r>
              <a:rPr lang="de-DE" i="1" dirty="0" smtClean="0"/>
              <a:t> </a:t>
            </a:r>
            <a:r>
              <a:rPr lang="de-DE" dirty="0" err="1" smtClean="0"/>
              <a:t>types</a:t>
            </a:r>
            <a:r>
              <a:rPr lang="de-DE" dirty="0" smtClean="0"/>
              <a:t>. The </a:t>
            </a:r>
            <a:r>
              <a:rPr lang="de-DE" dirty="0" err="1" smtClean="0"/>
              <a:t>operator</a:t>
            </a:r>
            <a:r>
              <a:rPr lang="de-DE" dirty="0" smtClean="0"/>
              <a:t> </a:t>
            </a:r>
            <a:r>
              <a:rPr lang="de-DE" dirty="0" err="1" smtClean="0"/>
              <a:t>calls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appropriate</a:t>
            </a:r>
            <a:r>
              <a:rPr lang="de-DE" dirty="0" smtClean="0"/>
              <a:t> CMOR </a:t>
            </a:r>
            <a:r>
              <a:rPr lang="de-DE" dirty="0" err="1" smtClean="0"/>
              <a:t>function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exploiting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smtClean="0">
                <a:sym typeface="Wingdings" panose="05000000000000000000" pitchFamily="2" charset="2"/>
              </a:rPr>
              <a:t></a:t>
            </a:r>
            <a:r>
              <a:rPr lang="de-DE" dirty="0" smtClean="0"/>
              <a:t> ‚Hard </a:t>
            </a:r>
            <a:r>
              <a:rPr lang="de-DE" dirty="0" err="1" smtClean="0"/>
              <a:t>code</a:t>
            </a:r>
            <a:r>
              <a:rPr lang="de-DE" dirty="0" smtClean="0"/>
              <a:t>‘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reduced</a:t>
            </a:r>
            <a:r>
              <a:rPr lang="de-DE" dirty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</a:t>
            </a:r>
            <a:r>
              <a:rPr lang="de-DE" dirty="0" err="1" smtClean="0">
                <a:sym typeface="Wingdings" panose="05000000000000000000" pitchFamily="2" charset="2"/>
              </a:rPr>
              <a:t>rocessable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infile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types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are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enlarged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Required</a:t>
            </a:r>
            <a:r>
              <a:rPr lang="de-DE" dirty="0" smtClean="0"/>
              <a:t> but </a:t>
            </a:r>
            <a:r>
              <a:rPr lang="de-DE" dirty="0" err="1" smtClean="0"/>
              <a:t>missing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detected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, in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cases</a:t>
            </a:r>
            <a:r>
              <a:rPr lang="de-DE" dirty="0" smtClean="0"/>
              <a:t>,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automatically</a:t>
            </a:r>
            <a:r>
              <a:rPr lang="de-DE" dirty="0" smtClean="0"/>
              <a:t> </a:t>
            </a:r>
            <a:r>
              <a:rPr lang="de-DE" dirty="0" err="1" smtClean="0"/>
              <a:t>computed</a:t>
            </a:r>
            <a:r>
              <a:rPr lang="de-DE" dirty="0"/>
              <a:t> </a:t>
            </a:r>
            <a:r>
              <a:rPr lang="de-DE" dirty="0" smtClean="0"/>
              <a:t>like </a:t>
            </a:r>
            <a:r>
              <a:rPr lang="de-DE" dirty="0" err="1" smtClean="0"/>
              <a:t>grid</a:t>
            </a:r>
            <a:r>
              <a:rPr lang="de-DE" dirty="0" smtClean="0"/>
              <a:t> </a:t>
            </a:r>
            <a:r>
              <a:rPr lang="de-DE" dirty="0" err="1" smtClean="0"/>
              <a:t>point</a:t>
            </a:r>
            <a:r>
              <a:rPr lang="de-DE" dirty="0" smtClean="0"/>
              <a:t> </a:t>
            </a:r>
            <a:r>
              <a:rPr lang="de-DE" dirty="0" err="1" smtClean="0"/>
              <a:t>bounds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relative time </a:t>
            </a:r>
            <a:r>
              <a:rPr lang="de-DE" dirty="0" err="1" smtClean="0"/>
              <a:t>axis</a:t>
            </a:r>
            <a:r>
              <a:rPr lang="de-DE" dirty="0" smtClean="0"/>
              <a:t> </a:t>
            </a:r>
            <a:r>
              <a:rPr lang="de-DE" dirty="0" err="1" smtClean="0"/>
              <a:t>values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err="1" smtClean="0">
                <a:sym typeface="Wingdings" panose="05000000000000000000" pitchFamily="2" charset="2"/>
              </a:rPr>
              <a:t>Postprocessing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by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user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is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reduced</a:t>
            </a:r>
            <a:r>
              <a:rPr lang="de-DE" dirty="0" smtClean="0">
                <a:sym typeface="Wingdings" panose="05000000000000000000" pitchFamily="2" charset="2"/>
              </a:rPr>
              <a:t>.</a:t>
            </a:r>
            <a:endParaRPr lang="de-DE" dirty="0" smtClean="0"/>
          </a:p>
        </p:txBody>
      </p:sp>
      <p:grpSp>
        <p:nvGrpSpPr>
          <p:cNvPr id="9" name="Gruppieren 8"/>
          <p:cNvGrpSpPr/>
          <p:nvPr/>
        </p:nvGrpSpPr>
        <p:grpSpPr>
          <a:xfrm>
            <a:off x="971600" y="1571598"/>
            <a:ext cx="1296146" cy="864096"/>
            <a:chOff x="971600" y="1124744"/>
            <a:chExt cx="1296146" cy="864096"/>
          </a:xfrm>
        </p:grpSpPr>
        <p:sp>
          <p:nvSpPr>
            <p:cNvPr id="5" name="Rechteck 4"/>
            <p:cNvSpPr/>
            <p:nvPr/>
          </p:nvSpPr>
          <p:spPr>
            <a:xfrm>
              <a:off x="971600" y="1124744"/>
              <a:ext cx="648073" cy="43204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hteck 5"/>
            <p:cNvSpPr/>
            <p:nvPr/>
          </p:nvSpPr>
          <p:spPr>
            <a:xfrm>
              <a:off x="971600" y="1556792"/>
              <a:ext cx="648073" cy="43204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hteck 6"/>
            <p:cNvSpPr/>
            <p:nvPr/>
          </p:nvSpPr>
          <p:spPr>
            <a:xfrm>
              <a:off x="1619673" y="1124744"/>
              <a:ext cx="648073" cy="43204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hteck 7"/>
            <p:cNvSpPr/>
            <p:nvPr/>
          </p:nvSpPr>
          <p:spPr>
            <a:xfrm>
              <a:off x="1619672" y="1556792"/>
              <a:ext cx="648073" cy="43204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2589685" y="1661413"/>
            <a:ext cx="1732381" cy="776092"/>
            <a:chOff x="2590055" y="1212748"/>
            <a:chExt cx="1732381" cy="776092"/>
          </a:xfrm>
        </p:grpSpPr>
        <p:sp>
          <p:nvSpPr>
            <p:cNvPr id="17" name="Trapezoid 16"/>
            <p:cNvSpPr/>
            <p:nvPr/>
          </p:nvSpPr>
          <p:spPr>
            <a:xfrm>
              <a:off x="3131840" y="1340768"/>
              <a:ext cx="648072" cy="648072"/>
            </a:xfrm>
            <a:prstGeom prst="trapezoi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rapezoid 17"/>
            <p:cNvSpPr/>
            <p:nvPr/>
          </p:nvSpPr>
          <p:spPr>
            <a:xfrm rot="20011501">
              <a:off x="3674364" y="1212748"/>
              <a:ext cx="648072" cy="648072"/>
            </a:xfrm>
            <a:prstGeom prst="trapezoi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rapezoid 18"/>
            <p:cNvSpPr/>
            <p:nvPr/>
          </p:nvSpPr>
          <p:spPr>
            <a:xfrm rot="1493497">
              <a:off x="2590055" y="1231030"/>
              <a:ext cx="648072" cy="648072"/>
            </a:xfrm>
            <a:prstGeom prst="trapezoi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0" name="Pfeil nach oben 19"/>
          <p:cNvSpPr/>
          <p:nvPr/>
        </p:nvSpPr>
        <p:spPr>
          <a:xfrm>
            <a:off x="6278367" y="1219170"/>
            <a:ext cx="144016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Pfeil nach oben 20"/>
          <p:cNvSpPr/>
          <p:nvPr/>
        </p:nvSpPr>
        <p:spPr>
          <a:xfrm>
            <a:off x="7596336" y="1207781"/>
            <a:ext cx="144016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feld 21"/>
          <p:cNvSpPr txBox="1"/>
          <p:nvPr/>
        </p:nvSpPr>
        <p:spPr>
          <a:xfrm rot="16200000">
            <a:off x="6216814" y="1671187"/>
            <a:ext cx="780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height</a:t>
            </a:r>
            <a:endParaRPr lang="en-GB" dirty="0"/>
          </a:p>
        </p:txBody>
      </p:sp>
      <p:sp>
        <p:nvSpPr>
          <p:cNvPr id="23" name="Textfeld 22"/>
          <p:cNvSpPr txBox="1"/>
          <p:nvPr/>
        </p:nvSpPr>
        <p:spPr>
          <a:xfrm rot="16200000">
            <a:off x="7406712" y="1712952"/>
            <a:ext cx="992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pressure</a:t>
            </a:r>
            <a:endParaRPr lang="en-GB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3217287" y="631608"/>
            <a:ext cx="2709427" cy="547200"/>
            <a:chOff x="3091526" y="553626"/>
            <a:chExt cx="2709427" cy="547200"/>
          </a:xfrm>
        </p:grpSpPr>
        <p:sp>
          <p:nvSpPr>
            <p:cNvPr id="25" name="Rechteck 24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echteck 25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5128" tIns="77216" rIns="135128" bIns="77216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900" dirty="0" smtClean="0">
                  <a:solidFill>
                    <a:prstClr val="white"/>
                  </a:solidFill>
                </a:rPr>
                <a:t>Advantages</a:t>
              </a:r>
              <a:endParaRPr lang="de-DE" sz="1300" dirty="0" smtClean="0">
                <a:solidFill>
                  <a:prstClr val="white"/>
                </a:solidFill>
              </a:endParaRPr>
            </a:p>
          </p:txBody>
        </p:sp>
      </p:grpSp>
      <p:cxnSp>
        <p:nvCxnSpPr>
          <p:cNvPr id="29" name="Gerade Verbindung mit Pfeil 28"/>
          <p:cNvCxnSpPr/>
          <p:nvPr/>
        </p:nvCxnSpPr>
        <p:spPr>
          <a:xfrm>
            <a:off x="1326696" y="5517232"/>
            <a:ext cx="693159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1974769" y="5517232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1970-01-01</a:t>
            </a:r>
            <a:endParaRPr lang="en-GB" dirty="0"/>
          </a:p>
        </p:txBody>
      </p:sp>
      <p:sp>
        <p:nvSpPr>
          <p:cNvPr id="31" name="Textfeld 30"/>
          <p:cNvSpPr txBox="1"/>
          <p:nvPr/>
        </p:nvSpPr>
        <p:spPr>
          <a:xfrm>
            <a:off x="3550567" y="5517232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1970-01-02</a:t>
            </a:r>
            <a:endParaRPr lang="en-GB" dirty="0"/>
          </a:p>
        </p:txBody>
      </p:sp>
      <p:sp>
        <p:nvSpPr>
          <p:cNvPr id="32" name="Textfeld 31"/>
          <p:cNvSpPr txBox="1"/>
          <p:nvPr/>
        </p:nvSpPr>
        <p:spPr>
          <a:xfrm>
            <a:off x="5143120" y="5517232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1970-01-03</a:t>
            </a:r>
            <a:endParaRPr lang="en-GB" dirty="0"/>
          </a:p>
        </p:txBody>
      </p:sp>
      <p:sp>
        <p:nvSpPr>
          <p:cNvPr id="33" name="Textfeld 32"/>
          <p:cNvSpPr txBox="1"/>
          <p:nvPr/>
        </p:nvSpPr>
        <p:spPr>
          <a:xfrm>
            <a:off x="6557404" y="5517232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1970-01-04</a:t>
            </a:r>
            <a:endParaRPr lang="en-GB" dirty="0"/>
          </a:p>
        </p:txBody>
      </p:sp>
      <p:cxnSp>
        <p:nvCxnSpPr>
          <p:cNvPr id="34" name="Gerade Verbindung mit Pfeil 33"/>
          <p:cNvCxnSpPr/>
          <p:nvPr/>
        </p:nvCxnSpPr>
        <p:spPr>
          <a:xfrm>
            <a:off x="1326696" y="6093296"/>
            <a:ext cx="693159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251520" y="6093296"/>
            <a:ext cx="2286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Days </a:t>
            </a:r>
            <a:r>
              <a:rPr lang="de-DE" dirty="0" err="1" smtClean="0"/>
              <a:t>since</a:t>
            </a:r>
            <a:r>
              <a:rPr lang="de-DE" dirty="0" smtClean="0"/>
              <a:t> 1970-01-01</a:t>
            </a:r>
            <a:endParaRPr lang="en-GB" dirty="0"/>
          </a:p>
        </p:txBody>
      </p:sp>
      <p:sp>
        <p:nvSpPr>
          <p:cNvPr id="36" name="Textfeld 35"/>
          <p:cNvSpPr txBox="1"/>
          <p:nvPr/>
        </p:nvSpPr>
        <p:spPr>
          <a:xfrm>
            <a:off x="2537723" y="60932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en-GB" dirty="0"/>
          </a:p>
        </p:txBody>
      </p:sp>
      <p:sp>
        <p:nvSpPr>
          <p:cNvPr id="37" name="Textfeld 36"/>
          <p:cNvSpPr txBox="1"/>
          <p:nvPr/>
        </p:nvSpPr>
        <p:spPr>
          <a:xfrm>
            <a:off x="4030666" y="60932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</a:t>
            </a:r>
            <a:endParaRPr lang="en-GB" dirty="0"/>
          </a:p>
        </p:txBody>
      </p:sp>
      <p:sp>
        <p:nvSpPr>
          <p:cNvPr id="38" name="Textfeld 37"/>
          <p:cNvSpPr txBox="1"/>
          <p:nvPr/>
        </p:nvSpPr>
        <p:spPr>
          <a:xfrm>
            <a:off x="5623219" y="610245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</a:t>
            </a:r>
            <a:endParaRPr lang="en-GB" dirty="0"/>
          </a:p>
        </p:txBody>
      </p:sp>
      <p:sp>
        <p:nvSpPr>
          <p:cNvPr id="39" name="Textfeld 38"/>
          <p:cNvSpPr txBox="1"/>
          <p:nvPr/>
        </p:nvSpPr>
        <p:spPr>
          <a:xfrm>
            <a:off x="7037503" y="61140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  <a:endParaRPr lang="en-GB" dirty="0"/>
          </a:p>
        </p:txBody>
      </p:sp>
      <p:cxnSp>
        <p:nvCxnSpPr>
          <p:cNvPr id="41" name="Gerade Verbindung 40"/>
          <p:cNvCxnSpPr/>
          <p:nvPr/>
        </p:nvCxnSpPr>
        <p:spPr>
          <a:xfrm>
            <a:off x="971600" y="1573408"/>
            <a:ext cx="1296145" cy="8465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flipV="1">
            <a:off x="971600" y="1571599"/>
            <a:ext cx="1296145" cy="8624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10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6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8A0D3F7-CA47-4CC4-BFAB-EE18E15985E2}" type="datetime1">
              <a:rPr lang="de-DE" smtClean="0"/>
              <a:t>11.10.2017</a:t>
            </a:fld>
            <a:endParaRPr lang="en-US"/>
          </a:p>
        </p:txBody>
      </p:sp>
      <p:grpSp>
        <p:nvGrpSpPr>
          <p:cNvPr id="5" name="Gruppieren 4"/>
          <p:cNvGrpSpPr/>
          <p:nvPr/>
        </p:nvGrpSpPr>
        <p:grpSpPr>
          <a:xfrm>
            <a:off x="3217287" y="631608"/>
            <a:ext cx="2709427" cy="547200"/>
            <a:chOff x="3091526" y="553626"/>
            <a:chExt cx="2709427" cy="547200"/>
          </a:xfrm>
        </p:grpSpPr>
        <p:sp>
          <p:nvSpPr>
            <p:cNvPr id="6" name="Rechteck 5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hteck 6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5128" tIns="77216" rIns="135128" bIns="77216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900" dirty="0" smtClean="0">
                  <a:solidFill>
                    <a:prstClr val="white"/>
                  </a:solidFill>
                </a:rPr>
                <a:t>Tests </a:t>
              </a:r>
              <a:r>
                <a:rPr lang="de-DE" sz="1900" dirty="0" err="1" smtClean="0">
                  <a:solidFill>
                    <a:prstClr val="white"/>
                  </a:solidFill>
                </a:rPr>
                <a:t>and</a:t>
              </a:r>
              <a:r>
                <a:rPr lang="de-DE" sz="1900" dirty="0" smtClean="0">
                  <a:solidFill>
                    <a:prstClr val="white"/>
                  </a:solidFill>
                </a:rPr>
                <a:t> </a:t>
              </a:r>
              <a:r>
                <a:rPr lang="de-DE" sz="1900" dirty="0" err="1" smtClean="0">
                  <a:solidFill>
                    <a:prstClr val="white"/>
                  </a:solidFill>
                </a:rPr>
                <a:t>applications</a:t>
              </a:r>
              <a:endParaRPr lang="de-DE" sz="1300" dirty="0" smtClean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1659487871"/>
              </p:ext>
            </p:extLst>
          </p:nvPr>
        </p:nvGraphicFramePr>
        <p:xfrm>
          <a:off x="467544" y="1484784"/>
          <a:ext cx="820891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5076056" y="4437112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Also </a:t>
            </a:r>
            <a:r>
              <a:rPr lang="de-DE" dirty="0" err="1" smtClean="0"/>
              <a:t>tested</a:t>
            </a:r>
            <a:r>
              <a:rPr lang="de-DE" dirty="0" smtClean="0"/>
              <a:t> CMOR2 </a:t>
            </a:r>
            <a:r>
              <a:rPr lang="de-DE" dirty="0" err="1" smtClean="0"/>
              <a:t>with</a:t>
            </a:r>
            <a:r>
              <a:rPr lang="de-DE" dirty="0" smtClean="0"/>
              <a:t> CORDEX </a:t>
            </a:r>
            <a:r>
              <a:rPr lang="de-DE" dirty="0" err="1" smtClean="0"/>
              <a:t>compliant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6652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7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8A0D3F7-CA47-4CC4-BFAB-EE18E15985E2}" type="datetime1">
              <a:rPr lang="de-DE" smtClean="0"/>
              <a:t>11.10.2017</a:t>
            </a:fld>
            <a:endParaRPr lang="en-US"/>
          </a:p>
        </p:txBody>
      </p:sp>
      <p:grpSp>
        <p:nvGrpSpPr>
          <p:cNvPr id="5" name="Gruppieren 4"/>
          <p:cNvGrpSpPr/>
          <p:nvPr/>
        </p:nvGrpSpPr>
        <p:grpSpPr>
          <a:xfrm>
            <a:off x="3217287" y="631608"/>
            <a:ext cx="2709427" cy="547200"/>
            <a:chOff x="3091526" y="553626"/>
            <a:chExt cx="2709427" cy="547200"/>
          </a:xfrm>
        </p:grpSpPr>
        <p:sp>
          <p:nvSpPr>
            <p:cNvPr id="6" name="Rechteck 5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hteck 6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5128" tIns="77216" rIns="135128" bIns="77216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900" dirty="0" smtClean="0">
                  <a:solidFill>
                    <a:prstClr val="white"/>
                  </a:solidFill>
                </a:rPr>
                <a:t>Support</a:t>
              </a:r>
              <a:endParaRPr lang="de-DE" sz="1300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10" name="Textfeld 9"/>
          <p:cNvSpPr txBox="1"/>
          <p:nvPr/>
        </p:nvSpPr>
        <p:spPr>
          <a:xfrm>
            <a:off x="1619673" y="1772816"/>
            <a:ext cx="60486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Extra </a:t>
            </a:r>
            <a:r>
              <a:rPr lang="de-DE" dirty="0" err="1" smtClean="0"/>
              <a:t>documentation</a:t>
            </a:r>
            <a:r>
              <a:rPr lang="de-DE" dirty="0" smtClean="0"/>
              <a:t> </a:t>
            </a:r>
            <a:r>
              <a:rPr lang="de-DE" dirty="0" err="1" smtClean="0"/>
              <a:t>within</a:t>
            </a:r>
            <a:r>
              <a:rPr lang="de-DE" dirty="0" smtClean="0"/>
              <a:t> CDOs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Hands-on, will also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available</a:t>
            </a:r>
            <a:r>
              <a:rPr lang="de-DE" dirty="0" smtClean="0"/>
              <a:t> on </a:t>
            </a:r>
            <a:r>
              <a:rPr lang="de-DE" dirty="0" err="1" smtClean="0"/>
              <a:t>youtube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Active</a:t>
            </a:r>
            <a:r>
              <a:rPr lang="de-DE" dirty="0" smtClean="0"/>
              <a:t> </a:t>
            </a:r>
            <a:r>
              <a:rPr lang="de-DE" dirty="0" err="1" smtClean="0"/>
              <a:t>user</a:t>
            </a:r>
            <a:r>
              <a:rPr lang="de-DE" dirty="0" smtClean="0"/>
              <a:t> </a:t>
            </a:r>
            <a:r>
              <a:rPr lang="de-DE" dirty="0" err="1" smtClean="0"/>
              <a:t>support</a:t>
            </a:r>
            <a:r>
              <a:rPr lang="de-DE" dirty="0" smtClean="0"/>
              <a:t> via </a:t>
            </a:r>
            <a:r>
              <a:rPr lang="de-DE" dirty="0" err="1" smtClean="0"/>
              <a:t>cdo</a:t>
            </a:r>
            <a:r>
              <a:rPr lang="de-DE" dirty="0" smtClean="0"/>
              <a:t> </a:t>
            </a:r>
            <a:r>
              <a:rPr lang="de-DE" dirty="0" err="1" smtClean="0"/>
              <a:t>support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Visiting</a:t>
            </a:r>
            <a:r>
              <a:rPr lang="de-DE" dirty="0" smtClean="0"/>
              <a:t> </a:t>
            </a:r>
            <a:r>
              <a:rPr lang="de-DE" dirty="0" err="1" smtClean="0"/>
              <a:t>institutes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workshops</a:t>
            </a:r>
            <a:r>
              <a:rPr lang="de-DE" dirty="0" smtClean="0"/>
              <a:t> on </a:t>
            </a:r>
            <a:r>
              <a:rPr lang="de-DE" dirty="0" err="1" smtClean="0"/>
              <a:t>demand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72332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8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BE5667B-32C0-4C89-A046-AD97EA7A9BBB}" type="datetime1">
              <a:rPr lang="de-DE" smtClean="0"/>
              <a:t>11.10.2017</a:t>
            </a:fld>
            <a:endParaRPr lang="en-US"/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3656126857"/>
              </p:ext>
            </p:extLst>
          </p:nvPr>
        </p:nvGraphicFramePr>
        <p:xfrm>
          <a:off x="0" y="401318"/>
          <a:ext cx="9144000" cy="634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1" name="Gruppieren 10"/>
          <p:cNvGrpSpPr/>
          <p:nvPr/>
        </p:nvGrpSpPr>
        <p:grpSpPr>
          <a:xfrm>
            <a:off x="3217287" y="631608"/>
            <a:ext cx="2709427" cy="547200"/>
            <a:chOff x="3091526" y="553626"/>
            <a:chExt cx="2709427" cy="547200"/>
          </a:xfrm>
        </p:grpSpPr>
        <p:sp>
          <p:nvSpPr>
            <p:cNvPr id="12" name="Rechteck 11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chteck 12"/>
            <p:cNvSpPr/>
            <p:nvPr/>
          </p:nvSpPr>
          <p:spPr>
            <a:xfrm>
              <a:off x="3091526" y="553626"/>
              <a:ext cx="2709427" cy="547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5128" tIns="77216" rIns="135128" bIns="77216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1900" dirty="0" smtClean="0">
                  <a:solidFill>
                    <a:prstClr val="white"/>
                  </a:solidFill>
                </a:rPr>
                <a:t>Components</a:t>
              </a:r>
              <a:endParaRPr lang="de-DE" sz="1300" dirty="0" smtClean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016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42CE7-75D8-4B0E-B235-EC8EE16A1F7F}" type="slidenum">
              <a:rPr lang="de-DE" smtClean="0">
                <a:solidFill>
                  <a:prstClr val="white"/>
                </a:solidFill>
              </a:rPr>
              <a:pPr/>
              <a:t>9</a:t>
            </a:fld>
            <a:endParaRPr lang="de-DE">
              <a:solidFill>
                <a:prstClr val="white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8A0D3F7-CA47-4CC4-BFAB-EE18E15985E2}" type="datetime1">
              <a:rPr lang="de-DE" smtClean="0"/>
              <a:t>11.10.2017</a:t>
            </a:fld>
            <a:endParaRPr lang="en-US"/>
          </a:p>
        </p:txBody>
      </p:sp>
      <p:sp>
        <p:nvSpPr>
          <p:cNvPr id="4" name="Textfeld 3"/>
          <p:cNvSpPr txBox="1"/>
          <p:nvPr/>
        </p:nvSpPr>
        <p:spPr>
          <a:xfrm>
            <a:off x="395536" y="2559387"/>
            <a:ext cx="85523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err="1" smtClean="0">
                <a:latin typeface="Courier"/>
              </a:rPr>
              <a:t>cdo</a:t>
            </a:r>
            <a:r>
              <a:rPr lang="de-DE" sz="1200" dirty="0" smtClean="0">
                <a:latin typeface="Courier"/>
              </a:rPr>
              <a:t> cmor,cmip6_mip_tables_325/CMIP6_Amon.json,i=infotable.txt,mt=mapping_table.txt test.nc</a:t>
            </a:r>
            <a:endParaRPr lang="en-GB" sz="1200" dirty="0">
              <a:latin typeface="Courier"/>
            </a:endParaRPr>
          </a:p>
        </p:txBody>
      </p:sp>
      <p:sp>
        <p:nvSpPr>
          <p:cNvPr id="6" name="Wolkenförmige Legende 5"/>
          <p:cNvSpPr/>
          <p:nvPr/>
        </p:nvSpPr>
        <p:spPr>
          <a:xfrm>
            <a:off x="395536" y="404664"/>
            <a:ext cx="8748464" cy="1872208"/>
          </a:xfrm>
          <a:prstGeom prst="cloudCallout">
            <a:avLst>
              <a:gd name="adj1" fmla="val -21245"/>
              <a:gd name="adj2" fmla="val 632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latin typeface="Courier" pitchFamily="49" charset="0"/>
              </a:rPr>
              <a:t>„</a:t>
            </a:r>
            <a:r>
              <a:rPr lang="de-DE" dirty="0" err="1">
                <a:latin typeface="Courier" pitchFamily="49" charset="0"/>
              </a:rPr>
              <a:t>variable_entry</a:t>
            </a:r>
            <a:r>
              <a:rPr lang="de-DE" dirty="0">
                <a:latin typeface="Courier" pitchFamily="49" charset="0"/>
              </a:rPr>
              <a:t>“:{</a:t>
            </a:r>
          </a:p>
          <a:p>
            <a:r>
              <a:rPr lang="de-DE" dirty="0">
                <a:latin typeface="Courier" pitchFamily="49" charset="0"/>
              </a:rPr>
              <a:t>    „</a:t>
            </a:r>
            <a:r>
              <a:rPr lang="de-DE" dirty="0" err="1">
                <a:latin typeface="Courier" pitchFamily="49" charset="0"/>
              </a:rPr>
              <a:t>ccb</a:t>
            </a:r>
            <a:r>
              <a:rPr lang="de-DE" dirty="0">
                <a:latin typeface="Courier" pitchFamily="49" charset="0"/>
              </a:rPr>
              <a:t>“: {</a:t>
            </a:r>
          </a:p>
          <a:p>
            <a:r>
              <a:rPr lang="de-DE" dirty="0">
                <a:latin typeface="Courier" pitchFamily="49" charset="0"/>
              </a:rPr>
              <a:t>        „</a:t>
            </a:r>
            <a:r>
              <a:rPr lang="de-DE" dirty="0" err="1">
                <a:latin typeface="Courier" pitchFamily="49" charset="0"/>
              </a:rPr>
              <a:t>frequency</a:t>
            </a:r>
            <a:r>
              <a:rPr lang="de-DE" dirty="0">
                <a:latin typeface="Courier" pitchFamily="49" charset="0"/>
              </a:rPr>
              <a:t>“: „</a:t>
            </a:r>
            <a:r>
              <a:rPr lang="de-DE" dirty="0" err="1">
                <a:latin typeface="Courier" pitchFamily="49" charset="0"/>
              </a:rPr>
              <a:t>mon</a:t>
            </a:r>
            <a:r>
              <a:rPr lang="de-DE" dirty="0">
                <a:latin typeface="Courier" pitchFamily="49" charset="0"/>
              </a:rPr>
              <a:t>“,</a:t>
            </a:r>
          </a:p>
          <a:p>
            <a:r>
              <a:rPr lang="de-DE" dirty="0">
                <a:latin typeface="Courier" pitchFamily="49" charset="0"/>
              </a:rPr>
              <a:t>        „modeling_</a:t>
            </a:r>
            <a:r>
              <a:rPr lang="de-DE" dirty="0" err="1">
                <a:latin typeface="Courier" pitchFamily="49" charset="0"/>
              </a:rPr>
              <a:t>realm</a:t>
            </a:r>
            <a:r>
              <a:rPr lang="de-DE" dirty="0">
                <a:latin typeface="Courier" pitchFamily="49" charset="0"/>
              </a:rPr>
              <a:t>“:“</a:t>
            </a:r>
            <a:r>
              <a:rPr lang="de-DE" dirty="0" err="1">
                <a:latin typeface="Courier" pitchFamily="49" charset="0"/>
              </a:rPr>
              <a:t>atmos</a:t>
            </a:r>
            <a:r>
              <a:rPr lang="de-DE" dirty="0">
                <a:latin typeface="Courier" pitchFamily="49" charset="0"/>
              </a:rPr>
              <a:t>“,</a:t>
            </a:r>
          </a:p>
        </p:txBody>
      </p:sp>
      <p:sp>
        <p:nvSpPr>
          <p:cNvPr id="7" name="Rechteck 6"/>
          <p:cNvSpPr/>
          <p:nvPr/>
        </p:nvSpPr>
        <p:spPr>
          <a:xfrm>
            <a:off x="4572082" y="548680"/>
            <a:ext cx="31924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MIP-Table</a:t>
            </a:r>
            <a:endParaRPr lang="de-DE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8" name="Fensterinhalt vertikal verschieben 7"/>
          <p:cNvSpPr/>
          <p:nvPr/>
        </p:nvSpPr>
        <p:spPr>
          <a:xfrm>
            <a:off x="251520" y="3429000"/>
            <a:ext cx="3168352" cy="2880320"/>
          </a:xfrm>
          <a:prstGeom prst="verticalScrol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200" dirty="0" err="1" smtClean="0">
                <a:latin typeface="Courier"/>
              </a:rPr>
              <a:t>institude_id</a:t>
            </a:r>
            <a:r>
              <a:rPr lang="de-DE" sz="1200" dirty="0" smtClean="0">
                <a:latin typeface="Courier"/>
              </a:rPr>
              <a:t>=MPI-M</a:t>
            </a:r>
            <a:endParaRPr lang="de-DE" sz="1200" dirty="0">
              <a:latin typeface="Courier"/>
            </a:endParaRPr>
          </a:p>
          <a:p>
            <a:r>
              <a:rPr lang="de-DE" sz="1200" dirty="0" err="1" smtClean="0">
                <a:latin typeface="Courier"/>
              </a:rPr>
              <a:t>source_id</a:t>
            </a:r>
            <a:r>
              <a:rPr lang="de-DE" sz="1200" dirty="0" smtClean="0">
                <a:latin typeface="Courier"/>
              </a:rPr>
              <a:t>=MPIESM-1-2-HR</a:t>
            </a:r>
          </a:p>
          <a:p>
            <a:r>
              <a:rPr lang="de-DE" sz="1200" dirty="0" err="1" smtClean="0">
                <a:latin typeface="Courier"/>
              </a:rPr>
              <a:t>experiment_id</a:t>
            </a:r>
            <a:r>
              <a:rPr lang="de-DE" sz="1200" dirty="0" smtClean="0">
                <a:latin typeface="Courier"/>
              </a:rPr>
              <a:t>=</a:t>
            </a:r>
            <a:r>
              <a:rPr lang="de-DE" sz="1200" dirty="0" err="1" smtClean="0">
                <a:latin typeface="Courier"/>
              </a:rPr>
              <a:t>historical</a:t>
            </a:r>
            <a:endParaRPr lang="en-GB" sz="1200" dirty="0"/>
          </a:p>
          <a:p>
            <a:r>
              <a:rPr lang="de-DE" sz="1200" dirty="0" err="1" smtClean="0">
                <a:latin typeface="Courier"/>
              </a:rPr>
              <a:t>realization_index</a:t>
            </a:r>
            <a:r>
              <a:rPr lang="de-DE" sz="1200" dirty="0" smtClean="0">
                <a:latin typeface="Courier"/>
              </a:rPr>
              <a:t>=1</a:t>
            </a:r>
          </a:p>
          <a:p>
            <a:r>
              <a:rPr lang="de-DE" sz="1200" dirty="0" err="1" smtClean="0">
                <a:latin typeface="Courier"/>
              </a:rPr>
              <a:t>physics_index</a:t>
            </a:r>
            <a:r>
              <a:rPr lang="de-DE" sz="1200" dirty="0" smtClean="0">
                <a:latin typeface="Courier"/>
              </a:rPr>
              <a:t>=1</a:t>
            </a:r>
          </a:p>
          <a:p>
            <a:r>
              <a:rPr lang="de-DE" sz="1200" dirty="0" err="1" smtClean="0">
                <a:latin typeface="Courier"/>
              </a:rPr>
              <a:t>initialization_index</a:t>
            </a:r>
            <a:r>
              <a:rPr lang="de-DE" sz="1200" dirty="0" smtClean="0">
                <a:latin typeface="Courier"/>
              </a:rPr>
              <a:t>=1</a:t>
            </a:r>
          </a:p>
          <a:p>
            <a:r>
              <a:rPr lang="de-DE" sz="1200" dirty="0" err="1" smtClean="0">
                <a:latin typeface="Courier"/>
              </a:rPr>
              <a:t>forcing_index</a:t>
            </a:r>
            <a:r>
              <a:rPr lang="de-DE" sz="1200" dirty="0" smtClean="0">
                <a:latin typeface="Courier"/>
              </a:rPr>
              <a:t>=1</a:t>
            </a:r>
          </a:p>
          <a:p>
            <a:r>
              <a:rPr lang="de-DE" sz="1200" dirty="0" err="1" smtClean="0">
                <a:latin typeface="Courier"/>
              </a:rPr>
              <a:t>activity_id</a:t>
            </a:r>
            <a:r>
              <a:rPr lang="de-DE" sz="1200" dirty="0" smtClean="0">
                <a:latin typeface="Courier"/>
              </a:rPr>
              <a:t>=CMIP6</a:t>
            </a:r>
          </a:p>
        </p:txBody>
      </p:sp>
      <p:sp>
        <p:nvSpPr>
          <p:cNvPr id="9" name="Fensterinhalt vertikal verschieben 8"/>
          <p:cNvSpPr/>
          <p:nvPr/>
        </p:nvSpPr>
        <p:spPr>
          <a:xfrm>
            <a:off x="3203848" y="3361242"/>
            <a:ext cx="5832648" cy="2952328"/>
          </a:xfrm>
          <a:prstGeom prst="verticalScrol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latin typeface="Courier"/>
              </a:rPr>
              <a:t>&amp;parameter </a:t>
            </a:r>
            <a:r>
              <a:rPr lang="en-GB" sz="1200" dirty="0" err="1">
                <a:latin typeface="Courier"/>
              </a:rPr>
              <a:t>cmor_name</a:t>
            </a:r>
            <a:r>
              <a:rPr lang="en-GB" sz="1200" dirty="0">
                <a:latin typeface="Courier"/>
              </a:rPr>
              <a:t>=</a:t>
            </a:r>
            <a:r>
              <a:rPr lang="en-GB" sz="1200" dirty="0" err="1">
                <a:latin typeface="Courier"/>
              </a:rPr>
              <a:t>clt</a:t>
            </a:r>
            <a:r>
              <a:rPr lang="en-GB" sz="1200" dirty="0">
                <a:latin typeface="Courier"/>
              </a:rPr>
              <a:t> </a:t>
            </a:r>
            <a:r>
              <a:rPr lang="en-GB" sz="1200" dirty="0" smtClean="0">
                <a:latin typeface="Courier"/>
              </a:rPr>
              <a:t>c=164 </a:t>
            </a:r>
            <a:r>
              <a:rPr lang="en-GB" sz="1200" dirty="0">
                <a:latin typeface="Courier"/>
              </a:rPr>
              <a:t>units="</a:t>
            </a:r>
            <a:r>
              <a:rPr lang="en-GB" sz="1200" dirty="0" smtClean="0">
                <a:latin typeface="Courier"/>
              </a:rPr>
              <a:t>1“     cm="</a:t>
            </a:r>
            <a:r>
              <a:rPr lang="en-GB" sz="1200" dirty="0">
                <a:latin typeface="Courier"/>
              </a:rPr>
              <a:t>m" /</a:t>
            </a:r>
          </a:p>
          <a:p>
            <a:r>
              <a:rPr lang="en-GB" sz="1200" dirty="0">
                <a:latin typeface="Courier"/>
              </a:rPr>
              <a:t>&amp;parameter </a:t>
            </a:r>
            <a:r>
              <a:rPr lang="en-GB" sz="1200" dirty="0" err="1">
                <a:latin typeface="Courier"/>
              </a:rPr>
              <a:t>cmor_name</a:t>
            </a:r>
            <a:r>
              <a:rPr lang="en-GB" sz="1200" dirty="0">
                <a:latin typeface="Courier"/>
              </a:rPr>
              <a:t>=</a:t>
            </a:r>
            <a:r>
              <a:rPr lang="en-GB" sz="1200" dirty="0" err="1">
                <a:latin typeface="Courier"/>
              </a:rPr>
              <a:t>uas</a:t>
            </a:r>
            <a:r>
              <a:rPr lang="en-GB" sz="1200" dirty="0">
                <a:latin typeface="Courier"/>
              </a:rPr>
              <a:t> </a:t>
            </a:r>
            <a:r>
              <a:rPr lang="en-GB" sz="1200" dirty="0" smtClean="0">
                <a:latin typeface="Courier"/>
              </a:rPr>
              <a:t>c=165 </a:t>
            </a:r>
            <a:r>
              <a:rPr lang="en-GB" sz="1200" dirty="0">
                <a:latin typeface="Courier"/>
              </a:rPr>
              <a:t>units="m s-1" </a:t>
            </a:r>
            <a:r>
              <a:rPr lang="en-GB" sz="1200" dirty="0" smtClean="0">
                <a:latin typeface="Courier"/>
              </a:rPr>
              <a:t>cm="</a:t>
            </a:r>
            <a:r>
              <a:rPr lang="en-GB" sz="1200" dirty="0">
                <a:latin typeface="Courier"/>
              </a:rPr>
              <a:t>m" /</a:t>
            </a:r>
          </a:p>
          <a:p>
            <a:r>
              <a:rPr lang="en-GB" sz="1200" dirty="0">
                <a:latin typeface="Courier"/>
              </a:rPr>
              <a:t>&amp;parameter </a:t>
            </a:r>
            <a:r>
              <a:rPr lang="en-GB" sz="1200" dirty="0" err="1">
                <a:latin typeface="Courier"/>
              </a:rPr>
              <a:t>cmor_name</a:t>
            </a:r>
            <a:r>
              <a:rPr lang="en-GB" sz="1200" dirty="0">
                <a:latin typeface="Courier"/>
              </a:rPr>
              <a:t>=vas </a:t>
            </a:r>
            <a:r>
              <a:rPr lang="en-GB" sz="1200" dirty="0" smtClean="0">
                <a:latin typeface="Courier"/>
              </a:rPr>
              <a:t>c=166 </a:t>
            </a:r>
            <a:r>
              <a:rPr lang="en-GB" sz="1200" dirty="0">
                <a:latin typeface="Courier"/>
              </a:rPr>
              <a:t>units="m </a:t>
            </a:r>
            <a:r>
              <a:rPr lang="en-GB" sz="1200" dirty="0" smtClean="0">
                <a:latin typeface="Courier"/>
              </a:rPr>
              <a:t>s-1" cm="m</a:t>
            </a:r>
            <a:r>
              <a:rPr lang="en-GB" sz="1200" dirty="0">
                <a:latin typeface="Courier"/>
              </a:rPr>
              <a:t>" /</a:t>
            </a:r>
          </a:p>
          <a:p>
            <a:r>
              <a:rPr lang="en-GB" sz="1200" dirty="0">
                <a:latin typeface="Courier"/>
              </a:rPr>
              <a:t>&amp;parameter </a:t>
            </a:r>
            <a:r>
              <a:rPr lang="en-GB" sz="1200" dirty="0" err="1">
                <a:latin typeface="Courier"/>
              </a:rPr>
              <a:t>cmor_name</a:t>
            </a:r>
            <a:r>
              <a:rPr lang="en-GB" sz="1200" dirty="0">
                <a:latin typeface="Courier"/>
              </a:rPr>
              <a:t>=</a:t>
            </a:r>
            <a:r>
              <a:rPr lang="en-GB" sz="1200" dirty="0" err="1">
                <a:latin typeface="Courier"/>
              </a:rPr>
              <a:t>tas</a:t>
            </a:r>
            <a:r>
              <a:rPr lang="en-GB" sz="1200" dirty="0">
                <a:latin typeface="Courier"/>
              </a:rPr>
              <a:t> </a:t>
            </a:r>
            <a:r>
              <a:rPr lang="en-GB" sz="1200" dirty="0" smtClean="0">
                <a:latin typeface="Courier"/>
              </a:rPr>
              <a:t>c=167 </a:t>
            </a:r>
            <a:r>
              <a:rPr lang="en-GB" sz="1200" dirty="0">
                <a:latin typeface="Courier"/>
              </a:rPr>
              <a:t>units="</a:t>
            </a:r>
            <a:r>
              <a:rPr lang="en-GB" sz="1200" dirty="0" smtClean="0">
                <a:latin typeface="Courier"/>
              </a:rPr>
              <a:t>K“     cm="</a:t>
            </a:r>
            <a:r>
              <a:rPr lang="en-GB" sz="1200" dirty="0">
                <a:latin typeface="Courier"/>
              </a:rPr>
              <a:t>m" /</a:t>
            </a:r>
          </a:p>
        </p:txBody>
      </p:sp>
      <p:sp>
        <p:nvSpPr>
          <p:cNvPr id="10" name="Rechteck 9"/>
          <p:cNvSpPr/>
          <p:nvPr/>
        </p:nvSpPr>
        <p:spPr>
          <a:xfrm>
            <a:off x="569222" y="3337828"/>
            <a:ext cx="299466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Info </a:t>
            </a:r>
            <a:r>
              <a:rPr lang="de-DE" sz="28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table</a:t>
            </a:r>
            <a:endParaRPr lang="de-DE" sz="2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4745686" y="3265820"/>
            <a:ext cx="299466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Mapping </a:t>
            </a:r>
            <a:r>
              <a:rPr lang="de-DE" sz="28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table</a:t>
            </a:r>
            <a:endParaRPr lang="de-DE" sz="2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2" name="Pfeil nach rechts 11"/>
          <p:cNvSpPr/>
          <p:nvPr/>
        </p:nvSpPr>
        <p:spPr>
          <a:xfrm rot="9947494">
            <a:off x="2936041" y="2997401"/>
            <a:ext cx="1858201" cy="211024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Pfeil nach rechts 12"/>
          <p:cNvSpPr/>
          <p:nvPr/>
        </p:nvSpPr>
        <p:spPr>
          <a:xfrm rot="5400000">
            <a:off x="6429094" y="2994593"/>
            <a:ext cx="565943" cy="178573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755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Allgemeine Präsentation DKRZ 20150119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llgemeine Präsentation DKRZ 20150119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909</Words>
  <Application>Microsoft Office PowerPoint</Application>
  <PresentationFormat>Bildschirmpräsentation (4:3)</PresentationFormat>
  <Paragraphs>190</Paragraphs>
  <Slides>18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18</vt:i4>
      </vt:variant>
    </vt:vector>
  </HeadingPairs>
  <TitlesOfParts>
    <vt:vector size="20" baseType="lpstr">
      <vt:lpstr>Allgemeine Präsentation DKRZ 20150119</vt:lpstr>
      <vt:lpstr>1_Allgemeine Präsentation DKRZ 20150119</vt:lpstr>
      <vt:lpstr>CMIP compliant processing with CDO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Thank you!</vt:lpstr>
    </vt:vector>
  </TitlesOfParts>
  <Company>DKRZ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cdo und der CMIP Standard</dc:title>
  <dc:creator>Fabian Wachsmann</dc:creator>
  <cp:lastModifiedBy>Fabian Wachsmann</cp:lastModifiedBy>
  <cp:revision>277</cp:revision>
  <cp:lastPrinted>2017-09-25T12:33:04Z</cp:lastPrinted>
  <dcterms:created xsi:type="dcterms:W3CDTF">2017-06-12T08:04:45Z</dcterms:created>
  <dcterms:modified xsi:type="dcterms:W3CDTF">2017-10-11T08:06:16Z</dcterms:modified>
</cp:coreProperties>
</file>