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1" r:id="rId3"/>
    <p:sldId id="282" r:id="rId4"/>
    <p:sldId id="278" r:id="rId5"/>
    <p:sldId id="276" r:id="rId6"/>
    <p:sldId id="296" r:id="rId7"/>
    <p:sldId id="283" r:id="rId8"/>
    <p:sldId id="284" r:id="rId9"/>
    <p:sldId id="289" r:id="rId10"/>
    <p:sldId id="288" r:id="rId11"/>
    <p:sldId id="299" r:id="rId12"/>
    <p:sldId id="294" r:id="rId13"/>
    <p:sldId id="295" r:id="rId14"/>
    <p:sldId id="302" r:id="rId15"/>
    <p:sldId id="297" r:id="rId16"/>
    <p:sldId id="298" r:id="rId17"/>
    <p:sldId id="301" r:id="rId18"/>
  </p:sldIdLst>
  <p:sldSz cx="9144000" cy="6858000" type="screen4x3"/>
  <p:notesSz cx="6805613" cy="99393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0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9786E4-B759-4638-950E-3668FEEA16C9}" type="doc">
      <dgm:prSet loTypeId="urn:microsoft.com/office/officeart/2005/8/layout/orgChart1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87F5C8E8-2A8D-480C-AABB-AA18B3861BF6}">
      <dgm:prSet phldrT="[Text]"/>
      <dgm:spPr/>
      <dgm:t>
        <a:bodyPr/>
        <a:lstStyle/>
        <a:p>
          <a:r>
            <a:rPr lang="de-DE" dirty="0" smtClean="0"/>
            <a:t>CMIP-konformes prozessieren</a:t>
          </a:r>
          <a:endParaRPr lang="de-DE" dirty="0"/>
        </a:p>
      </dgm:t>
    </dgm:pt>
    <dgm:pt modelId="{2AA100A6-9F3D-4496-8A04-D441678FEDBA}" type="parTrans" cxnId="{1F7E38BD-1392-4D05-B9C2-EE97AFB99BA5}">
      <dgm:prSet/>
      <dgm:spPr/>
      <dgm:t>
        <a:bodyPr/>
        <a:lstStyle/>
        <a:p>
          <a:endParaRPr lang="de-DE"/>
        </a:p>
      </dgm:t>
    </dgm:pt>
    <dgm:pt modelId="{61D53354-AA7C-40C2-BF4B-51686DFE0B6C}" type="sibTrans" cxnId="{1F7E38BD-1392-4D05-B9C2-EE97AFB99BA5}">
      <dgm:prSet/>
      <dgm:spPr/>
      <dgm:t>
        <a:bodyPr/>
        <a:lstStyle/>
        <a:p>
          <a:endParaRPr lang="de-DE"/>
        </a:p>
      </dgm:t>
    </dgm:pt>
    <dgm:pt modelId="{FD39A58A-73B9-4E35-9379-21714F87DCB3}">
      <dgm:prSet phldrT="[Text]"/>
      <dgm:spPr/>
      <dgm:t>
        <a:bodyPr/>
        <a:lstStyle/>
        <a:p>
          <a:r>
            <a:rPr lang="de-DE" dirty="0" smtClean="0"/>
            <a:t>Neue Operatoren entwickeln (</a:t>
          </a:r>
          <a:r>
            <a:rPr lang="de-DE" i="1" dirty="0" err="1" smtClean="0"/>
            <a:t>szc</a:t>
          </a:r>
          <a:r>
            <a:rPr lang="de-DE" i="1" dirty="0" smtClean="0"/>
            <a:t>, </a:t>
          </a:r>
          <a:r>
            <a:rPr lang="de-DE" i="1" dirty="0" err="1" smtClean="0"/>
            <a:t>setAtt</a:t>
          </a:r>
          <a:r>
            <a:rPr lang="de-DE" dirty="0" smtClean="0"/>
            <a:t>)</a:t>
          </a:r>
          <a:endParaRPr lang="de-DE" dirty="0"/>
        </a:p>
      </dgm:t>
    </dgm:pt>
    <dgm:pt modelId="{68A1FA1D-F798-482B-A7C5-2CB319A95A9B}" type="parTrans" cxnId="{F14997D2-7B8A-4ADA-9484-FD08BA7432D8}">
      <dgm:prSet/>
      <dgm:spPr/>
      <dgm:t>
        <a:bodyPr/>
        <a:lstStyle/>
        <a:p>
          <a:endParaRPr lang="de-DE"/>
        </a:p>
      </dgm:t>
    </dgm:pt>
    <dgm:pt modelId="{122F220C-8FA3-49FE-9E55-3AA937CDA194}" type="sibTrans" cxnId="{F14997D2-7B8A-4ADA-9484-FD08BA7432D8}">
      <dgm:prSet/>
      <dgm:spPr/>
      <dgm:t>
        <a:bodyPr/>
        <a:lstStyle/>
        <a:p>
          <a:endParaRPr lang="de-DE"/>
        </a:p>
      </dgm:t>
    </dgm:pt>
    <dgm:pt modelId="{588359E4-698F-4BEF-A4B6-064476E9EEE3}">
      <dgm:prSet phldrT="[Text]"/>
      <dgm:spPr/>
      <dgm:t>
        <a:bodyPr/>
        <a:lstStyle/>
        <a:p>
          <a:r>
            <a:rPr lang="de-DE" dirty="0" err="1" smtClean="0"/>
            <a:t>cdo</a:t>
          </a:r>
          <a:endParaRPr lang="de-DE" dirty="0"/>
        </a:p>
      </dgm:t>
    </dgm:pt>
    <dgm:pt modelId="{C39B2055-F71F-4FE4-8F58-0AA518FB56BF}" type="sibTrans" cxnId="{6759CDEF-7EB5-4487-ACF5-1D193B18CA23}">
      <dgm:prSet/>
      <dgm:spPr/>
      <dgm:t>
        <a:bodyPr/>
        <a:lstStyle/>
        <a:p>
          <a:endParaRPr lang="de-DE"/>
        </a:p>
      </dgm:t>
    </dgm:pt>
    <dgm:pt modelId="{56E0231D-CA95-4204-8CD4-4A0F654E18CE}" type="parTrans" cxnId="{6759CDEF-7EB5-4487-ACF5-1D193B18CA23}">
      <dgm:prSet/>
      <dgm:spPr/>
      <dgm:t>
        <a:bodyPr/>
        <a:lstStyle/>
        <a:p>
          <a:endParaRPr lang="de-DE"/>
        </a:p>
      </dgm:t>
    </dgm:pt>
    <dgm:pt modelId="{11BADFEE-378C-474F-A396-CE5891803FC2}">
      <dgm:prSet phldrT="[Text]"/>
      <dgm:spPr/>
      <dgm:t>
        <a:bodyPr/>
        <a:lstStyle/>
        <a:p>
          <a:r>
            <a:rPr lang="de-DE" dirty="0" smtClean="0"/>
            <a:t>Operatoren anpassen um das CMIP-Format beizubehalten</a:t>
          </a:r>
          <a:endParaRPr lang="de-DE" dirty="0"/>
        </a:p>
      </dgm:t>
    </dgm:pt>
    <dgm:pt modelId="{F2557E35-B5D1-4DAB-96A6-716134A52AA4}" type="parTrans" cxnId="{AEBB930E-3436-4562-B66C-658D02CCFDCF}">
      <dgm:prSet/>
      <dgm:spPr/>
      <dgm:t>
        <a:bodyPr/>
        <a:lstStyle/>
        <a:p>
          <a:endParaRPr lang="de-DE"/>
        </a:p>
      </dgm:t>
    </dgm:pt>
    <dgm:pt modelId="{69F9CC64-E892-4CDB-838F-4A363D677BEE}" type="sibTrans" cxnId="{AEBB930E-3436-4562-B66C-658D02CCFDCF}">
      <dgm:prSet/>
      <dgm:spPr/>
      <dgm:t>
        <a:bodyPr/>
        <a:lstStyle/>
        <a:p>
          <a:endParaRPr lang="de-DE"/>
        </a:p>
      </dgm:t>
    </dgm:pt>
    <dgm:pt modelId="{AC39161E-68F5-4ED8-A203-6538B865AFC3}">
      <dgm:prSet phldrT="[Text]"/>
      <dgm:spPr/>
      <dgm:t>
        <a:bodyPr/>
        <a:lstStyle/>
        <a:p>
          <a:r>
            <a:rPr lang="de-DE" dirty="0" smtClean="0"/>
            <a:t>CMOR aufrufen</a:t>
          </a:r>
          <a:endParaRPr lang="de-DE" dirty="0"/>
        </a:p>
      </dgm:t>
    </dgm:pt>
    <dgm:pt modelId="{AD747781-08EC-4CF1-B730-AA93A5A5F0BE}" type="parTrans" cxnId="{665EECF5-C2F6-458F-AF24-B52061724AC9}">
      <dgm:prSet/>
      <dgm:spPr/>
      <dgm:t>
        <a:bodyPr/>
        <a:lstStyle/>
        <a:p>
          <a:endParaRPr lang="de-DE"/>
        </a:p>
      </dgm:t>
    </dgm:pt>
    <dgm:pt modelId="{6F02B4E4-86A3-4CD2-B011-23C1B302BF39}" type="sibTrans" cxnId="{665EECF5-C2F6-458F-AF24-B52061724AC9}">
      <dgm:prSet/>
      <dgm:spPr/>
      <dgm:t>
        <a:bodyPr/>
        <a:lstStyle/>
        <a:p>
          <a:endParaRPr lang="de-DE"/>
        </a:p>
      </dgm:t>
    </dgm:pt>
    <dgm:pt modelId="{C9B53582-015F-49A3-A7B4-232E4716E664}">
      <dgm:prSet/>
      <dgm:spPr/>
      <dgm:t>
        <a:bodyPr/>
        <a:lstStyle/>
        <a:p>
          <a:r>
            <a:rPr lang="de-DE" dirty="0" err="1" smtClean="0">
              <a:solidFill>
                <a:schemeClr val="bg1"/>
              </a:solidFill>
            </a:rPr>
            <a:t>cdo</a:t>
          </a:r>
          <a:r>
            <a:rPr lang="de-DE" dirty="0" smtClean="0">
              <a:solidFill>
                <a:schemeClr val="bg1"/>
              </a:solidFill>
            </a:rPr>
            <a:t> </a:t>
          </a:r>
          <a:r>
            <a:rPr lang="de-DE" dirty="0" err="1" smtClean="0">
              <a:solidFill>
                <a:schemeClr val="bg1"/>
              </a:solidFill>
            </a:rPr>
            <a:t>cmor</a:t>
          </a:r>
          <a:r>
            <a:rPr lang="de-DE" dirty="0" smtClean="0">
              <a:solidFill>
                <a:schemeClr val="bg1"/>
              </a:solidFill>
            </a:rPr>
            <a:t> Operator entwickeln</a:t>
          </a:r>
          <a:endParaRPr lang="de-DE" dirty="0">
            <a:solidFill>
              <a:schemeClr val="bg1"/>
            </a:solidFill>
          </a:endParaRPr>
        </a:p>
      </dgm:t>
    </dgm:pt>
    <dgm:pt modelId="{7F7F91FA-EDF1-4150-9E2A-5DB8AC3AE220}" type="parTrans" cxnId="{65B53F46-9E41-4DC7-B962-6555CB237CEE}">
      <dgm:prSet/>
      <dgm:spPr/>
      <dgm:t>
        <a:bodyPr/>
        <a:lstStyle/>
        <a:p>
          <a:endParaRPr lang="de-DE"/>
        </a:p>
      </dgm:t>
    </dgm:pt>
    <dgm:pt modelId="{8B0D0DF5-6A06-4897-A25C-784CF85E7BBE}" type="sibTrans" cxnId="{65B53F46-9E41-4DC7-B962-6555CB237CEE}">
      <dgm:prSet/>
      <dgm:spPr/>
      <dgm:t>
        <a:bodyPr/>
        <a:lstStyle/>
        <a:p>
          <a:endParaRPr lang="de-DE"/>
        </a:p>
      </dgm:t>
    </dgm:pt>
    <dgm:pt modelId="{48C258B4-0CB4-4202-B6E8-2E7511D67691}" type="pres">
      <dgm:prSet presAssocID="{989786E4-B759-4638-950E-3668FEEA16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BDC92F3D-7632-430F-9C05-6FC740D2D0FB}" type="pres">
      <dgm:prSet presAssocID="{588359E4-698F-4BEF-A4B6-064476E9EEE3}" presName="hierRoot1" presStyleCnt="0">
        <dgm:presLayoutVars>
          <dgm:hierBranch val="init"/>
        </dgm:presLayoutVars>
      </dgm:prSet>
      <dgm:spPr/>
      <dgm:t>
        <a:bodyPr/>
        <a:lstStyle/>
        <a:p>
          <a:endParaRPr lang="de-DE"/>
        </a:p>
      </dgm:t>
    </dgm:pt>
    <dgm:pt modelId="{431C5799-605E-4524-87F9-2B36D293C697}" type="pres">
      <dgm:prSet presAssocID="{588359E4-698F-4BEF-A4B6-064476E9EEE3}" presName="rootComposite1" presStyleCnt="0"/>
      <dgm:spPr/>
      <dgm:t>
        <a:bodyPr/>
        <a:lstStyle/>
        <a:p>
          <a:endParaRPr lang="de-DE"/>
        </a:p>
      </dgm:t>
    </dgm:pt>
    <dgm:pt modelId="{CD478B94-3A2F-4687-BC2F-5503619BCA06}" type="pres">
      <dgm:prSet presAssocID="{588359E4-698F-4BEF-A4B6-064476E9EEE3}" presName="rootText1" presStyleLbl="node0" presStyleIdx="0" presStyleCnt="1" custScaleX="59097" custScaleY="32903" custLinFactNeighborX="10862" custLinFactNeighborY="369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1436C9B-8315-484B-9CB0-9C3EAD7E3B06}" type="pres">
      <dgm:prSet presAssocID="{588359E4-698F-4BEF-A4B6-064476E9EEE3}" presName="rootConnector1" presStyleLbl="node1" presStyleIdx="0" presStyleCnt="0"/>
      <dgm:spPr/>
      <dgm:t>
        <a:bodyPr/>
        <a:lstStyle/>
        <a:p>
          <a:endParaRPr lang="de-DE"/>
        </a:p>
      </dgm:t>
    </dgm:pt>
    <dgm:pt modelId="{395A16D7-DAD4-41EE-97A8-9411F422AC35}" type="pres">
      <dgm:prSet presAssocID="{588359E4-698F-4BEF-A4B6-064476E9EEE3}" presName="hierChild2" presStyleCnt="0"/>
      <dgm:spPr/>
      <dgm:t>
        <a:bodyPr/>
        <a:lstStyle/>
        <a:p>
          <a:endParaRPr lang="de-DE"/>
        </a:p>
      </dgm:t>
    </dgm:pt>
    <dgm:pt modelId="{5D672881-188B-4061-9331-C495B2E92888}" type="pres">
      <dgm:prSet presAssocID="{AD747781-08EC-4CF1-B730-AA93A5A5F0BE}" presName="Name37" presStyleLbl="parChTrans1D2" presStyleIdx="0" presStyleCnt="2"/>
      <dgm:spPr/>
      <dgm:t>
        <a:bodyPr/>
        <a:lstStyle/>
        <a:p>
          <a:endParaRPr lang="de-DE"/>
        </a:p>
      </dgm:t>
    </dgm:pt>
    <dgm:pt modelId="{C3CCD62B-5942-485A-8683-762B88139E20}" type="pres">
      <dgm:prSet presAssocID="{AC39161E-68F5-4ED8-A203-6538B865AFC3}" presName="hierRoot2" presStyleCnt="0">
        <dgm:presLayoutVars>
          <dgm:hierBranch val="init"/>
        </dgm:presLayoutVars>
      </dgm:prSet>
      <dgm:spPr/>
    </dgm:pt>
    <dgm:pt modelId="{D734ADEF-D5DC-41D4-9FA9-3D1A9864D926}" type="pres">
      <dgm:prSet presAssocID="{AC39161E-68F5-4ED8-A203-6538B865AFC3}" presName="rootComposite" presStyleCnt="0"/>
      <dgm:spPr/>
    </dgm:pt>
    <dgm:pt modelId="{04BFB32A-77B9-4720-B776-30F2D78138DA}" type="pres">
      <dgm:prSet presAssocID="{AC39161E-68F5-4ED8-A203-6538B865AFC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226FDC6-B57F-4B3D-8172-BEBB8E973286}" type="pres">
      <dgm:prSet presAssocID="{AC39161E-68F5-4ED8-A203-6538B865AFC3}" presName="rootConnector" presStyleLbl="node2" presStyleIdx="0" presStyleCnt="2"/>
      <dgm:spPr/>
      <dgm:t>
        <a:bodyPr/>
        <a:lstStyle/>
        <a:p>
          <a:endParaRPr lang="de-DE"/>
        </a:p>
      </dgm:t>
    </dgm:pt>
    <dgm:pt modelId="{4EDA9E1B-9783-417D-A2D2-3E8D47D2AEE6}" type="pres">
      <dgm:prSet presAssocID="{AC39161E-68F5-4ED8-A203-6538B865AFC3}" presName="hierChild4" presStyleCnt="0"/>
      <dgm:spPr/>
    </dgm:pt>
    <dgm:pt modelId="{004823FE-E0F9-4D62-A79E-475A47A7A68D}" type="pres">
      <dgm:prSet presAssocID="{7F7F91FA-EDF1-4150-9E2A-5DB8AC3AE220}" presName="Name37" presStyleLbl="parChTrans1D3" presStyleIdx="0" presStyleCnt="3"/>
      <dgm:spPr/>
      <dgm:t>
        <a:bodyPr/>
        <a:lstStyle/>
        <a:p>
          <a:endParaRPr lang="de-DE"/>
        </a:p>
      </dgm:t>
    </dgm:pt>
    <dgm:pt modelId="{6E1D5C67-6E12-42EB-B76C-0726E48A2FC2}" type="pres">
      <dgm:prSet presAssocID="{C9B53582-015F-49A3-A7B4-232E4716E664}" presName="hierRoot2" presStyleCnt="0">
        <dgm:presLayoutVars>
          <dgm:hierBranch val="init"/>
        </dgm:presLayoutVars>
      </dgm:prSet>
      <dgm:spPr/>
    </dgm:pt>
    <dgm:pt modelId="{18584450-9DA9-48FB-92C0-7A1E2E113AFB}" type="pres">
      <dgm:prSet presAssocID="{C9B53582-015F-49A3-A7B4-232E4716E664}" presName="rootComposite" presStyleCnt="0"/>
      <dgm:spPr/>
    </dgm:pt>
    <dgm:pt modelId="{355BE0E0-E796-4B1D-9A32-421A791FDA5E}" type="pres">
      <dgm:prSet presAssocID="{C9B53582-015F-49A3-A7B4-232E4716E664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1E32A35-EAA9-4F31-87CA-6F728B33FE92}" type="pres">
      <dgm:prSet presAssocID="{C9B53582-015F-49A3-A7B4-232E4716E664}" presName="rootConnector" presStyleLbl="node3" presStyleIdx="0" presStyleCnt="3"/>
      <dgm:spPr/>
      <dgm:t>
        <a:bodyPr/>
        <a:lstStyle/>
        <a:p>
          <a:endParaRPr lang="de-DE"/>
        </a:p>
      </dgm:t>
    </dgm:pt>
    <dgm:pt modelId="{D41AE94C-A407-4689-B704-5823FEC1CCC2}" type="pres">
      <dgm:prSet presAssocID="{C9B53582-015F-49A3-A7B4-232E4716E664}" presName="hierChild4" presStyleCnt="0"/>
      <dgm:spPr/>
    </dgm:pt>
    <dgm:pt modelId="{24CEECDA-6EF2-4290-9658-A0F2A1DFE23F}" type="pres">
      <dgm:prSet presAssocID="{C9B53582-015F-49A3-A7B4-232E4716E664}" presName="hierChild5" presStyleCnt="0"/>
      <dgm:spPr/>
    </dgm:pt>
    <dgm:pt modelId="{3C1A8EFE-F747-47FA-A3C7-D69C48C355D3}" type="pres">
      <dgm:prSet presAssocID="{AC39161E-68F5-4ED8-A203-6538B865AFC3}" presName="hierChild5" presStyleCnt="0"/>
      <dgm:spPr/>
    </dgm:pt>
    <dgm:pt modelId="{4AF4AEE2-6654-4F0E-98B4-A8AFB562A010}" type="pres">
      <dgm:prSet presAssocID="{2AA100A6-9F3D-4496-8A04-D441678FEDBA}" presName="Name37" presStyleLbl="parChTrans1D2" presStyleIdx="1" presStyleCnt="2"/>
      <dgm:spPr/>
      <dgm:t>
        <a:bodyPr/>
        <a:lstStyle/>
        <a:p>
          <a:endParaRPr lang="de-DE"/>
        </a:p>
      </dgm:t>
    </dgm:pt>
    <dgm:pt modelId="{265D01B7-2A1C-45A8-A266-FC1F0EAC0411}" type="pres">
      <dgm:prSet presAssocID="{87F5C8E8-2A8D-480C-AABB-AA18B3861BF6}" presName="hierRoot2" presStyleCnt="0">
        <dgm:presLayoutVars>
          <dgm:hierBranch val="init"/>
        </dgm:presLayoutVars>
      </dgm:prSet>
      <dgm:spPr/>
      <dgm:t>
        <a:bodyPr/>
        <a:lstStyle/>
        <a:p>
          <a:endParaRPr lang="de-DE"/>
        </a:p>
      </dgm:t>
    </dgm:pt>
    <dgm:pt modelId="{3CBD1E83-1D45-4D9C-B8EF-143F3532404A}" type="pres">
      <dgm:prSet presAssocID="{87F5C8E8-2A8D-480C-AABB-AA18B3861BF6}" presName="rootComposite" presStyleCnt="0"/>
      <dgm:spPr/>
      <dgm:t>
        <a:bodyPr/>
        <a:lstStyle/>
        <a:p>
          <a:endParaRPr lang="de-DE"/>
        </a:p>
      </dgm:t>
    </dgm:pt>
    <dgm:pt modelId="{0D29E6A7-20A6-46BA-A27C-128B09902B99}" type="pres">
      <dgm:prSet presAssocID="{87F5C8E8-2A8D-480C-AABB-AA18B3861BF6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B8A0D73-3A62-40F3-9A99-79C6A1E094B8}" type="pres">
      <dgm:prSet presAssocID="{87F5C8E8-2A8D-480C-AABB-AA18B3861BF6}" presName="rootConnector" presStyleLbl="node2" presStyleIdx="1" presStyleCnt="2"/>
      <dgm:spPr/>
      <dgm:t>
        <a:bodyPr/>
        <a:lstStyle/>
        <a:p>
          <a:endParaRPr lang="de-DE"/>
        </a:p>
      </dgm:t>
    </dgm:pt>
    <dgm:pt modelId="{F922EB74-B87D-4713-A7C2-B32D2CD882A2}" type="pres">
      <dgm:prSet presAssocID="{87F5C8E8-2A8D-480C-AABB-AA18B3861BF6}" presName="hierChild4" presStyleCnt="0"/>
      <dgm:spPr/>
      <dgm:t>
        <a:bodyPr/>
        <a:lstStyle/>
        <a:p>
          <a:endParaRPr lang="de-DE"/>
        </a:p>
      </dgm:t>
    </dgm:pt>
    <dgm:pt modelId="{5FF2620B-FCCC-40D9-8063-2D4B449637B4}" type="pres">
      <dgm:prSet presAssocID="{F2557E35-B5D1-4DAB-96A6-716134A52AA4}" presName="Name37" presStyleLbl="parChTrans1D3" presStyleIdx="1" presStyleCnt="3"/>
      <dgm:spPr/>
      <dgm:t>
        <a:bodyPr/>
        <a:lstStyle/>
        <a:p>
          <a:endParaRPr lang="de-DE"/>
        </a:p>
      </dgm:t>
    </dgm:pt>
    <dgm:pt modelId="{C86E86A6-9040-4114-86A6-F08550DB391D}" type="pres">
      <dgm:prSet presAssocID="{11BADFEE-378C-474F-A396-CE5891803FC2}" presName="hierRoot2" presStyleCnt="0">
        <dgm:presLayoutVars>
          <dgm:hierBranch val="init"/>
        </dgm:presLayoutVars>
      </dgm:prSet>
      <dgm:spPr/>
      <dgm:t>
        <a:bodyPr/>
        <a:lstStyle/>
        <a:p>
          <a:endParaRPr lang="de-DE"/>
        </a:p>
      </dgm:t>
    </dgm:pt>
    <dgm:pt modelId="{6A217E2C-8906-40EB-B8A8-34C5A1BACCDD}" type="pres">
      <dgm:prSet presAssocID="{11BADFEE-378C-474F-A396-CE5891803FC2}" presName="rootComposite" presStyleCnt="0"/>
      <dgm:spPr/>
      <dgm:t>
        <a:bodyPr/>
        <a:lstStyle/>
        <a:p>
          <a:endParaRPr lang="de-DE"/>
        </a:p>
      </dgm:t>
    </dgm:pt>
    <dgm:pt modelId="{CB6C5B2C-F39B-4D97-9D46-C77A98B11C5D}" type="pres">
      <dgm:prSet presAssocID="{11BADFEE-378C-474F-A396-CE5891803FC2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0C95B49-D544-4EBF-8264-C95499AF73DD}" type="pres">
      <dgm:prSet presAssocID="{11BADFEE-378C-474F-A396-CE5891803FC2}" presName="rootConnector" presStyleLbl="node3" presStyleIdx="1" presStyleCnt="3"/>
      <dgm:spPr/>
      <dgm:t>
        <a:bodyPr/>
        <a:lstStyle/>
        <a:p>
          <a:endParaRPr lang="de-DE"/>
        </a:p>
      </dgm:t>
    </dgm:pt>
    <dgm:pt modelId="{1BE538EE-1A15-4C2E-88F4-8DCD7C72B9DB}" type="pres">
      <dgm:prSet presAssocID="{11BADFEE-378C-474F-A396-CE5891803FC2}" presName="hierChild4" presStyleCnt="0"/>
      <dgm:spPr/>
      <dgm:t>
        <a:bodyPr/>
        <a:lstStyle/>
        <a:p>
          <a:endParaRPr lang="de-DE"/>
        </a:p>
      </dgm:t>
    </dgm:pt>
    <dgm:pt modelId="{6B5DE75E-1147-4F1F-AF1A-BBE2C7626A23}" type="pres">
      <dgm:prSet presAssocID="{11BADFEE-378C-474F-A396-CE5891803FC2}" presName="hierChild5" presStyleCnt="0"/>
      <dgm:spPr/>
      <dgm:t>
        <a:bodyPr/>
        <a:lstStyle/>
        <a:p>
          <a:endParaRPr lang="de-DE"/>
        </a:p>
      </dgm:t>
    </dgm:pt>
    <dgm:pt modelId="{60077B48-ABCE-4587-9D40-864730A06AD2}" type="pres">
      <dgm:prSet presAssocID="{68A1FA1D-F798-482B-A7C5-2CB319A95A9B}" presName="Name37" presStyleLbl="parChTrans1D3" presStyleIdx="2" presStyleCnt="3"/>
      <dgm:spPr/>
      <dgm:t>
        <a:bodyPr/>
        <a:lstStyle/>
        <a:p>
          <a:endParaRPr lang="de-DE"/>
        </a:p>
      </dgm:t>
    </dgm:pt>
    <dgm:pt modelId="{EAFA2A98-1A23-40F8-B024-5046E751B872}" type="pres">
      <dgm:prSet presAssocID="{FD39A58A-73B9-4E35-9379-21714F87DCB3}" presName="hierRoot2" presStyleCnt="0">
        <dgm:presLayoutVars>
          <dgm:hierBranch val="init"/>
        </dgm:presLayoutVars>
      </dgm:prSet>
      <dgm:spPr/>
      <dgm:t>
        <a:bodyPr/>
        <a:lstStyle/>
        <a:p>
          <a:endParaRPr lang="de-DE"/>
        </a:p>
      </dgm:t>
    </dgm:pt>
    <dgm:pt modelId="{FB337974-706E-4CFF-BBA2-F4CAF0D86230}" type="pres">
      <dgm:prSet presAssocID="{FD39A58A-73B9-4E35-9379-21714F87DCB3}" presName="rootComposite" presStyleCnt="0"/>
      <dgm:spPr/>
      <dgm:t>
        <a:bodyPr/>
        <a:lstStyle/>
        <a:p>
          <a:endParaRPr lang="de-DE"/>
        </a:p>
      </dgm:t>
    </dgm:pt>
    <dgm:pt modelId="{B2ABEEB1-5B2F-4F9B-8A6D-D397A4BA7906}" type="pres">
      <dgm:prSet presAssocID="{FD39A58A-73B9-4E35-9379-21714F87DCB3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D859983-F9AA-4ED4-ACA7-A8E5B4ED288C}" type="pres">
      <dgm:prSet presAssocID="{FD39A58A-73B9-4E35-9379-21714F87DCB3}" presName="rootConnector" presStyleLbl="node3" presStyleIdx="2" presStyleCnt="3"/>
      <dgm:spPr/>
      <dgm:t>
        <a:bodyPr/>
        <a:lstStyle/>
        <a:p>
          <a:endParaRPr lang="de-DE"/>
        </a:p>
      </dgm:t>
    </dgm:pt>
    <dgm:pt modelId="{AEB8CE04-1F6C-4235-8112-903E8AE9C411}" type="pres">
      <dgm:prSet presAssocID="{FD39A58A-73B9-4E35-9379-21714F87DCB3}" presName="hierChild4" presStyleCnt="0"/>
      <dgm:spPr/>
      <dgm:t>
        <a:bodyPr/>
        <a:lstStyle/>
        <a:p>
          <a:endParaRPr lang="de-DE"/>
        </a:p>
      </dgm:t>
    </dgm:pt>
    <dgm:pt modelId="{C2D0BED6-2B80-4602-AC2C-B24802D01EE5}" type="pres">
      <dgm:prSet presAssocID="{FD39A58A-73B9-4E35-9379-21714F87DCB3}" presName="hierChild5" presStyleCnt="0"/>
      <dgm:spPr/>
      <dgm:t>
        <a:bodyPr/>
        <a:lstStyle/>
        <a:p>
          <a:endParaRPr lang="de-DE"/>
        </a:p>
      </dgm:t>
    </dgm:pt>
    <dgm:pt modelId="{91D9CEA3-778F-45C8-BBAB-D0ED3A96B115}" type="pres">
      <dgm:prSet presAssocID="{87F5C8E8-2A8D-480C-AABB-AA18B3861BF6}" presName="hierChild5" presStyleCnt="0"/>
      <dgm:spPr/>
      <dgm:t>
        <a:bodyPr/>
        <a:lstStyle/>
        <a:p>
          <a:endParaRPr lang="de-DE"/>
        </a:p>
      </dgm:t>
    </dgm:pt>
    <dgm:pt modelId="{D52080F1-EA0E-4080-9A2C-269FADCE4BF7}" type="pres">
      <dgm:prSet presAssocID="{588359E4-698F-4BEF-A4B6-064476E9EEE3}" presName="hierChild3" presStyleCnt="0"/>
      <dgm:spPr/>
      <dgm:t>
        <a:bodyPr/>
        <a:lstStyle/>
        <a:p>
          <a:endParaRPr lang="de-DE"/>
        </a:p>
      </dgm:t>
    </dgm:pt>
  </dgm:ptLst>
  <dgm:cxnLst>
    <dgm:cxn modelId="{0672273D-BC40-4F3C-97AD-573EF2B95EAC}" type="presOf" srcId="{FD39A58A-73B9-4E35-9379-21714F87DCB3}" destId="{B2ABEEB1-5B2F-4F9B-8A6D-D397A4BA7906}" srcOrd="0" destOrd="0" presId="urn:microsoft.com/office/officeart/2005/8/layout/orgChart1"/>
    <dgm:cxn modelId="{BE32F91B-E0A3-423B-9127-B203EB9EF221}" type="presOf" srcId="{68A1FA1D-F798-482B-A7C5-2CB319A95A9B}" destId="{60077B48-ABCE-4587-9D40-864730A06AD2}" srcOrd="0" destOrd="0" presId="urn:microsoft.com/office/officeart/2005/8/layout/orgChart1"/>
    <dgm:cxn modelId="{0EF6E483-C296-4B74-A015-8B61B6249AFE}" type="presOf" srcId="{F2557E35-B5D1-4DAB-96A6-716134A52AA4}" destId="{5FF2620B-FCCC-40D9-8063-2D4B449637B4}" srcOrd="0" destOrd="0" presId="urn:microsoft.com/office/officeart/2005/8/layout/orgChart1"/>
    <dgm:cxn modelId="{1F7E38BD-1392-4D05-B9C2-EE97AFB99BA5}" srcId="{588359E4-698F-4BEF-A4B6-064476E9EEE3}" destId="{87F5C8E8-2A8D-480C-AABB-AA18B3861BF6}" srcOrd="1" destOrd="0" parTransId="{2AA100A6-9F3D-4496-8A04-D441678FEDBA}" sibTransId="{61D53354-AA7C-40C2-BF4B-51686DFE0B6C}"/>
    <dgm:cxn modelId="{AEBB930E-3436-4562-B66C-658D02CCFDCF}" srcId="{87F5C8E8-2A8D-480C-AABB-AA18B3861BF6}" destId="{11BADFEE-378C-474F-A396-CE5891803FC2}" srcOrd="0" destOrd="0" parTransId="{F2557E35-B5D1-4DAB-96A6-716134A52AA4}" sibTransId="{69F9CC64-E892-4CDB-838F-4A363D677BEE}"/>
    <dgm:cxn modelId="{65B53F46-9E41-4DC7-B962-6555CB237CEE}" srcId="{AC39161E-68F5-4ED8-A203-6538B865AFC3}" destId="{C9B53582-015F-49A3-A7B4-232E4716E664}" srcOrd="0" destOrd="0" parTransId="{7F7F91FA-EDF1-4150-9E2A-5DB8AC3AE220}" sibTransId="{8B0D0DF5-6A06-4897-A25C-784CF85E7BBE}"/>
    <dgm:cxn modelId="{A0F34FAC-05AF-4A27-B560-CF3D619968A2}" type="presOf" srcId="{11BADFEE-378C-474F-A396-CE5891803FC2}" destId="{CB6C5B2C-F39B-4D97-9D46-C77A98B11C5D}" srcOrd="0" destOrd="0" presId="urn:microsoft.com/office/officeart/2005/8/layout/orgChart1"/>
    <dgm:cxn modelId="{3E0D45FF-826A-4531-9B9A-17631D2E31EF}" type="presOf" srcId="{FD39A58A-73B9-4E35-9379-21714F87DCB3}" destId="{5D859983-F9AA-4ED4-ACA7-A8E5B4ED288C}" srcOrd="1" destOrd="0" presId="urn:microsoft.com/office/officeart/2005/8/layout/orgChart1"/>
    <dgm:cxn modelId="{1981A666-6F78-49E9-AFE1-9F478D655AA0}" type="presOf" srcId="{AD747781-08EC-4CF1-B730-AA93A5A5F0BE}" destId="{5D672881-188B-4061-9331-C495B2E92888}" srcOrd="0" destOrd="0" presId="urn:microsoft.com/office/officeart/2005/8/layout/orgChart1"/>
    <dgm:cxn modelId="{E1B1DE4D-E307-4BE1-82BB-F1E3969200EE}" type="presOf" srcId="{588359E4-698F-4BEF-A4B6-064476E9EEE3}" destId="{CD478B94-3A2F-4687-BC2F-5503619BCA06}" srcOrd="0" destOrd="0" presId="urn:microsoft.com/office/officeart/2005/8/layout/orgChart1"/>
    <dgm:cxn modelId="{FE35F15E-AF2C-4C51-A892-79FF5C55C664}" type="presOf" srcId="{AC39161E-68F5-4ED8-A203-6538B865AFC3}" destId="{8226FDC6-B57F-4B3D-8172-BEBB8E973286}" srcOrd="1" destOrd="0" presId="urn:microsoft.com/office/officeart/2005/8/layout/orgChart1"/>
    <dgm:cxn modelId="{6F73F440-B284-4A49-B110-EE7420548AC3}" type="presOf" srcId="{87F5C8E8-2A8D-480C-AABB-AA18B3861BF6}" destId="{0D29E6A7-20A6-46BA-A27C-128B09902B99}" srcOrd="0" destOrd="0" presId="urn:microsoft.com/office/officeart/2005/8/layout/orgChart1"/>
    <dgm:cxn modelId="{665EECF5-C2F6-458F-AF24-B52061724AC9}" srcId="{588359E4-698F-4BEF-A4B6-064476E9EEE3}" destId="{AC39161E-68F5-4ED8-A203-6538B865AFC3}" srcOrd="0" destOrd="0" parTransId="{AD747781-08EC-4CF1-B730-AA93A5A5F0BE}" sibTransId="{6F02B4E4-86A3-4CD2-B011-23C1B302BF39}"/>
    <dgm:cxn modelId="{BDD5C2E3-2FA9-4810-890F-AD3E1A659971}" type="presOf" srcId="{2AA100A6-9F3D-4496-8A04-D441678FEDBA}" destId="{4AF4AEE2-6654-4F0E-98B4-A8AFB562A010}" srcOrd="0" destOrd="0" presId="urn:microsoft.com/office/officeart/2005/8/layout/orgChart1"/>
    <dgm:cxn modelId="{FE2FDD2D-F4AE-428F-BB03-314B01B150DE}" type="presOf" srcId="{C9B53582-015F-49A3-A7B4-232E4716E664}" destId="{71E32A35-EAA9-4F31-87CA-6F728B33FE92}" srcOrd="1" destOrd="0" presId="urn:microsoft.com/office/officeart/2005/8/layout/orgChart1"/>
    <dgm:cxn modelId="{704B7B0B-32B8-48D7-ACDA-2378F0DCEFB8}" type="presOf" srcId="{989786E4-B759-4638-950E-3668FEEA16C9}" destId="{48C258B4-0CB4-4202-B6E8-2E7511D67691}" srcOrd="0" destOrd="0" presId="urn:microsoft.com/office/officeart/2005/8/layout/orgChart1"/>
    <dgm:cxn modelId="{FD506CE6-9EAB-42DC-9B36-8463A33AC385}" type="presOf" srcId="{87F5C8E8-2A8D-480C-AABB-AA18B3861BF6}" destId="{9B8A0D73-3A62-40F3-9A99-79C6A1E094B8}" srcOrd="1" destOrd="0" presId="urn:microsoft.com/office/officeart/2005/8/layout/orgChart1"/>
    <dgm:cxn modelId="{AF236D32-806F-456C-8A78-922A1FB1C2FB}" type="presOf" srcId="{11BADFEE-378C-474F-A396-CE5891803FC2}" destId="{30C95B49-D544-4EBF-8264-C95499AF73DD}" srcOrd="1" destOrd="0" presId="urn:microsoft.com/office/officeart/2005/8/layout/orgChart1"/>
    <dgm:cxn modelId="{6759CDEF-7EB5-4487-ACF5-1D193B18CA23}" srcId="{989786E4-B759-4638-950E-3668FEEA16C9}" destId="{588359E4-698F-4BEF-A4B6-064476E9EEE3}" srcOrd="0" destOrd="0" parTransId="{56E0231D-CA95-4204-8CD4-4A0F654E18CE}" sibTransId="{C39B2055-F71F-4FE4-8F58-0AA518FB56BF}"/>
    <dgm:cxn modelId="{F14997D2-7B8A-4ADA-9484-FD08BA7432D8}" srcId="{87F5C8E8-2A8D-480C-AABB-AA18B3861BF6}" destId="{FD39A58A-73B9-4E35-9379-21714F87DCB3}" srcOrd="1" destOrd="0" parTransId="{68A1FA1D-F798-482B-A7C5-2CB319A95A9B}" sibTransId="{122F220C-8FA3-49FE-9E55-3AA937CDA194}"/>
    <dgm:cxn modelId="{F0EE299B-0235-4C5A-B1C7-37ADCBE8D328}" type="presOf" srcId="{C9B53582-015F-49A3-A7B4-232E4716E664}" destId="{355BE0E0-E796-4B1D-9A32-421A791FDA5E}" srcOrd="0" destOrd="0" presId="urn:microsoft.com/office/officeart/2005/8/layout/orgChart1"/>
    <dgm:cxn modelId="{B055249D-F1E0-4968-B76D-CA536DECBF57}" type="presOf" srcId="{7F7F91FA-EDF1-4150-9E2A-5DB8AC3AE220}" destId="{004823FE-E0F9-4D62-A79E-475A47A7A68D}" srcOrd="0" destOrd="0" presId="urn:microsoft.com/office/officeart/2005/8/layout/orgChart1"/>
    <dgm:cxn modelId="{6D0DAC26-D987-4D50-8671-6A1493100364}" type="presOf" srcId="{AC39161E-68F5-4ED8-A203-6538B865AFC3}" destId="{04BFB32A-77B9-4720-B776-30F2D78138DA}" srcOrd="0" destOrd="0" presId="urn:microsoft.com/office/officeart/2005/8/layout/orgChart1"/>
    <dgm:cxn modelId="{504FB931-42A2-47AB-B959-8BD42E65DF97}" type="presOf" srcId="{588359E4-698F-4BEF-A4B6-064476E9EEE3}" destId="{91436C9B-8315-484B-9CB0-9C3EAD7E3B06}" srcOrd="1" destOrd="0" presId="urn:microsoft.com/office/officeart/2005/8/layout/orgChart1"/>
    <dgm:cxn modelId="{B9CF5F87-56DE-4271-8B02-41D6511CF75C}" type="presParOf" srcId="{48C258B4-0CB4-4202-B6E8-2E7511D67691}" destId="{BDC92F3D-7632-430F-9C05-6FC740D2D0FB}" srcOrd="0" destOrd="0" presId="urn:microsoft.com/office/officeart/2005/8/layout/orgChart1"/>
    <dgm:cxn modelId="{F3EA1BAD-1D37-474F-B1E9-CF7D58604B6F}" type="presParOf" srcId="{BDC92F3D-7632-430F-9C05-6FC740D2D0FB}" destId="{431C5799-605E-4524-87F9-2B36D293C697}" srcOrd="0" destOrd="0" presId="urn:microsoft.com/office/officeart/2005/8/layout/orgChart1"/>
    <dgm:cxn modelId="{2991F448-2A2B-473C-874F-1B59D6584C62}" type="presParOf" srcId="{431C5799-605E-4524-87F9-2B36D293C697}" destId="{CD478B94-3A2F-4687-BC2F-5503619BCA06}" srcOrd="0" destOrd="0" presId="urn:microsoft.com/office/officeart/2005/8/layout/orgChart1"/>
    <dgm:cxn modelId="{BF407C74-4953-4B6E-921F-9362DA89E084}" type="presParOf" srcId="{431C5799-605E-4524-87F9-2B36D293C697}" destId="{91436C9B-8315-484B-9CB0-9C3EAD7E3B06}" srcOrd="1" destOrd="0" presId="urn:microsoft.com/office/officeart/2005/8/layout/orgChart1"/>
    <dgm:cxn modelId="{BD3EA3BB-E19B-46F4-BE59-FFAF703600C3}" type="presParOf" srcId="{BDC92F3D-7632-430F-9C05-6FC740D2D0FB}" destId="{395A16D7-DAD4-41EE-97A8-9411F422AC35}" srcOrd="1" destOrd="0" presId="urn:microsoft.com/office/officeart/2005/8/layout/orgChart1"/>
    <dgm:cxn modelId="{2563F3E9-3150-4723-9DD5-BEEDC31D0FA9}" type="presParOf" srcId="{395A16D7-DAD4-41EE-97A8-9411F422AC35}" destId="{5D672881-188B-4061-9331-C495B2E92888}" srcOrd="0" destOrd="0" presId="urn:microsoft.com/office/officeart/2005/8/layout/orgChart1"/>
    <dgm:cxn modelId="{B1986800-9FA2-4694-8CB5-346DE4388CCB}" type="presParOf" srcId="{395A16D7-DAD4-41EE-97A8-9411F422AC35}" destId="{C3CCD62B-5942-485A-8683-762B88139E20}" srcOrd="1" destOrd="0" presId="urn:microsoft.com/office/officeart/2005/8/layout/orgChart1"/>
    <dgm:cxn modelId="{D277F916-2503-4E19-942E-E6B2C4E899D7}" type="presParOf" srcId="{C3CCD62B-5942-485A-8683-762B88139E20}" destId="{D734ADEF-D5DC-41D4-9FA9-3D1A9864D926}" srcOrd="0" destOrd="0" presId="urn:microsoft.com/office/officeart/2005/8/layout/orgChart1"/>
    <dgm:cxn modelId="{18912971-AEB9-4EF8-B532-A3148DDF17B5}" type="presParOf" srcId="{D734ADEF-D5DC-41D4-9FA9-3D1A9864D926}" destId="{04BFB32A-77B9-4720-B776-30F2D78138DA}" srcOrd="0" destOrd="0" presId="urn:microsoft.com/office/officeart/2005/8/layout/orgChart1"/>
    <dgm:cxn modelId="{6C8AFE6E-100B-42AB-8F47-01216B32589D}" type="presParOf" srcId="{D734ADEF-D5DC-41D4-9FA9-3D1A9864D926}" destId="{8226FDC6-B57F-4B3D-8172-BEBB8E973286}" srcOrd="1" destOrd="0" presId="urn:microsoft.com/office/officeart/2005/8/layout/orgChart1"/>
    <dgm:cxn modelId="{385EA32C-628F-4B36-80A0-89DCBF2D5CC8}" type="presParOf" srcId="{C3CCD62B-5942-485A-8683-762B88139E20}" destId="{4EDA9E1B-9783-417D-A2D2-3E8D47D2AEE6}" srcOrd="1" destOrd="0" presId="urn:microsoft.com/office/officeart/2005/8/layout/orgChart1"/>
    <dgm:cxn modelId="{6F889E3F-1EC4-496E-A755-360CC6A0F87F}" type="presParOf" srcId="{4EDA9E1B-9783-417D-A2D2-3E8D47D2AEE6}" destId="{004823FE-E0F9-4D62-A79E-475A47A7A68D}" srcOrd="0" destOrd="0" presId="urn:microsoft.com/office/officeart/2005/8/layout/orgChart1"/>
    <dgm:cxn modelId="{355D12F0-0B8A-434D-AABC-D32D449D7AB2}" type="presParOf" srcId="{4EDA9E1B-9783-417D-A2D2-3E8D47D2AEE6}" destId="{6E1D5C67-6E12-42EB-B76C-0726E48A2FC2}" srcOrd="1" destOrd="0" presId="urn:microsoft.com/office/officeart/2005/8/layout/orgChart1"/>
    <dgm:cxn modelId="{C94E52A6-654A-4BF8-A390-3CB2826DA5DF}" type="presParOf" srcId="{6E1D5C67-6E12-42EB-B76C-0726E48A2FC2}" destId="{18584450-9DA9-48FB-92C0-7A1E2E113AFB}" srcOrd="0" destOrd="0" presId="urn:microsoft.com/office/officeart/2005/8/layout/orgChart1"/>
    <dgm:cxn modelId="{310B8334-E452-400E-A21A-A563F65E9A16}" type="presParOf" srcId="{18584450-9DA9-48FB-92C0-7A1E2E113AFB}" destId="{355BE0E0-E796-4B1D-9A32-421A791FDA5E}" srcOrd="0" destOrd="0" presId="urn:microsoft.com/office/officeart/2005/8/layout/orgChart1"/>
    <dgm:cxn modelId="{5F7E28D8-9085-49A9-A427-6F66FDA50EC4}" type="presParOf" srcId="{18584450-9DA9-48FB-92C0-7A1E2E113AFB}" destId="{71E32A35-EAA9-4F31-87CA-6F728B33FE92}" srcOrd="1" destOrd="0" presId="urn:microsoft.com/office/officeart/2005/8/layout/orgChart1"/>
    <dgm:cxn modelId="{B4458D11-F9A9-4173-9BFC-9F308385947F}" type="presParOf" srcId="{6E1D5C67-6E12-42EB-B76C-0726E48A2FC2}" destId="{D41AE94C-A407-4689-B704-5823FEC1CCC2}" srcOrd="1" destOrd="0" presId="urn:microsoft.com/office/officeart/2005/8/layout/orgChart1"/>
    <dgm:cxn modelId="{8D649E52-AA1E-45D4-AC65-8AD041A079C5}" type="presParOf" srcId="{6E1D5C67-6E12-42EB-B76C-0726E48A2FC2}" destId="{24CEECDA-6EF2-4290-9658-A0F2A1DFE23F}" srcOrd="2" destOrd="0" presId="urn:microsoft.com/office/officeart/2005/8/layout/orgChart1"/>
    <dgm:cxn modelId="{098E934C-6932-4373-9C72-7B046A60D4B6}" type="presParOf" srcId="{C3CCD62B-5942-485A-8683-762B88139E20}" destId="{3C1A8EFE-F747-47FA-A3C7-D69C48C355D3}" srcOrd="2" destOrd="0" presId="urn:microsoft.com/office/officeart/2005/8/layout/orgChart1"/>
    <dgm:cxn modelId="{3DB5B9A1-8604-4E04-BB4C-17DFA7550855}" type="presParOf" srcId="{395A16D7-DAD4-41EE-97A8-9411F422AC35}" destId="{4AF4AEE2-6654-4F0E-98B4-A8AFB562A010}" srcOrd="2" destOrd="0" presId="urn:microsoft.com/office/officeart/2005/8/layout/orgChart1"/>
    <dgm:cxn modelId="{AB28C49F-429C-4107-9507-AA8C67F5EC46}" type="presParOf" srcId="{395A16D7-DAD4-41EE-97A8-9411F422AC35}" destId="{265D01B7-2A1C-45A8-A266-FC1F0EAC0411}" srcOrd="3" destOrd="0" presId="urn:microsoft.com/office/officeart/2005/8/layout/orgChart1"/>
    <dgm:cxn modelId="{702C4A61-1753-4030-86A4-46F619892D4E}" type="presParOf" srcId="{265D01B7-2A1C-45A8-A266-FC1F0EAC0411}" destId="{3CBD1E83-1D45-4D9C-B8EF-143F3532404A}" srcOrd="0" destOrd="0" presId="urn:microsoft.com/office/officeart/2005/8/layout/orgChart1"/>
    <dgm:cxn modelId="{ACE7CF2B-5DAC-452F-9482-5440330E55B4}" type="presParOf" srcId="{3CBD1E83-1D45-4D9C-B8EF-143F3532404A}" destId="{0D29E6A7-20A6-46BA-A27C-128B09902B99}" srcOrd="0" destOrd="0" presId="urn:microsoft.com/office/officeart/2005/8/layout/orgChart1"/>
    <dgm:cxn modelId="{7942E588-8CC3-4110-B691-EF4CF5D9F917}" type="presParOf" srcId="{3CBD1E83-1D45-4D9C-B8EF-143F3532404A}" destId="{9B8A0D73-3A62-40F3-9A99-79C6A1E094B8}" srcOrd="1" destOrd="0" presId="urn:microsoft.com/office/officeart/2005/8/layout/orgChart1"/>
    <dgm:cxn modelId="{3AC857AF-C52A-459E-A5BC-C2E398AC7C8C}" type="presParOf" srcId="{265D01B7-2A1C-45A8-A266-FC1F0EAC0411}" destId="{F922EB74-B87D-4713-A7C2-B32D2CD882A2}" srcOrd="1" destOrd="0" presId="urn:microsoft.com/office/officeart/2005/8/layout/orgChart1"/>
    <dgm:cxn modelId="{BC9591C6-B21B-44EE-A0B8-77E3F1A67551}" type="presParOf" srcId="{F922EB74-B87D-4713-A7C2-B32D2CD882A2}" destId="{5FF2620B-FCCC-40D9-8063-2D4B449637B4}" srcOrd="0" destOrd="0" presId="urn:microsoft.com/office/officeart/2005/8/layout/orgChart1"/>
    <dgm:cxn modelId="{1E83F468-2EA4-44CB-8410-208BC9801CA2}" type="presParOf" srcId="{F922EB74-B87D-4713-A7C2-B32D2CD882A2}" destId="{C86E86A6-9040-4114-86A6-F08550DB391D}" srcOrd="1" destOrd="0" presId="urn:microsoft.com/office/officeart/2005/8/layout/orgChart1"/>
    <dgm:cxn modelId="{05E5E17B-22A0-4698-B9D6-E21D1C6E9F6A}" type="presParOf" srcId="{C86E86A6-9040-4114-86A6-F08550DB391D}" destId="{6A217E2C-8906-40EB-B8A8-34C5A1BACCDD}" srcOrd="0" destOrd="0" presId="urn:microsoft.com/office/officeart/2005/8/layout/orgChart1"/>
    <dgm:cxn modelId="{F35A1E3D-71F7-44BA-BE16-F3903B540480}" type="presParOf" srcId="{6A217E2C-8906-40EB-B8A8-34C5A1BACCDD}" destId="{CB6C5B2C-F39B-4D97-9D46-C77A98B11C5D}" srcOrd="0" destOrd="0" presId="urn:microsoft.com/office/officeart/2005/8/layout/orgChart1"/>
    <dgm:cxn modelId="{02125C9C-05A2-42C2-9FB0-D3922C88A08E}" type="presParOf" srcId="{6A217E2C-8906-40EB-B8A8-34C5A1BACCDD}" destId="{30C95B49-D544-4EBF-8264-C95499AF73DD}" srcOrd="1" destOrd="0" presId="urn:microsoft.com/office/officeart/2005/8/layout/orgChart1"/>
    <dgm:cxn modelId="{6566434C-3F96-440E-983D-3990DD26613F}" type="presParOf" srcId="{C86E86A6-9040-4114-86A6-F08550DB391D}" destId="{1BE538EE-1A15-4C2E-88F4-8DCD7C72B9DB}" srcOrd="1" destOrd="0" presId="urn:microsoft.com/office/officeart/2005/8/layout/orgChart1"/>
    <dgm:cxn modelId="{3C0F5424-D352-4334-9D7D-F924FBE6C43A}" type="presParOf" srcId="{C86E86A6-9040-4114-86A6-F08550DB391D}" destId="{6B5DE75E-1147-4F1F-AF1A-BBE2C7626A23}" srcOrd="2" destOrd="0" presId="urn:microsoft.com/office/officeart/2005/8/layout/orgChart1"/>
    <dgm:cxn modelId="{590973C3-85FB-45BB-BBA3-A5F0E87D1372}" type="presParOf" srcId="{F922EB74-B87D-4713-A7C2-B32D2CD882A2}" destId="{60077B48-ABCE-4587-9D40-864730A06AD2}" srcOrd="2" destOrd="0" presId="urn:microsoft.com/office/officeart/2005/8/layout/orgChart1"/>
    <dgm:cxn modelId="{4B68C0CF-6DD1-401D-A3F4-66B475D02450}" type="presParOf" srcId="{F922EB74-B87D-4713-A7C2-B32D2CD882A2}" destId="{EAFA2A98-1A23-40F8-B024-5046E751B872}" srcOrd="3" destOrd="0" presId="urn:microsoft.com/office/officeart/2005/8/layout/orgChart1"/>
    <dgm:cxn modelId="{175265EC-46D2-4E8F-8CB3-65B180D30D41}" type="presParOf" srcId="{EAFA2A98-1A23-40F8-B024-5046E751B872}" destId="{FB337974-706E-4CFF-BBA2-F4CAF0D86230}" srcOrd="0" destOrd="0" presId="urn:microsoft.com/office/officeart/2005/8/layout/orgChart1"/>
    <dgm:cxn modelId="{EFD4E0E1-EA08-4610-AF80-5603FBAAD750}" type="presParOf" srcId="{FB337974-706E-4CFF-BBA2-F4CAF0D86230}" destId="{B2ABEEB1-5B2F-4F9B-8A6D-D397A4BA7906}" srcOrd="0" destOrd="0" presId="urn:microsoft.com/office/officeart/2005/8/layout/orgChart1"/>
    <dgm:cxn modelId="{4CEB54A7-8B83-437C-846D-D599C3723851}" type="presParOf" srcId="{FB337974-706E-4CFF-BBA2-F4CAF0D86230}" destId="{5D859983-F9AA-4ED4-ACA7-A8E5B4ED288C}" srcOrd="1" destOrd="0" presId="urn:microsoft.com/office/officeart/2005/8/layout/orgChart1"/>
    <dgm:cxn modelId="{5AB19506-4267-43BA-9D80-B7F9C1405E64}" type="presParOf" srcId="{EAFA2A98-1A23-40F8-B024-5046E751B872}" destId="{AEB8CE04-1F6C-4235-8112-903E8AE9C411}" srcOrd="1" destOrd="0" presId="urn:microsoft.com/office/officeart/2005/8/layout/orgChart1"/>
    <dgm:cxn modelId="{01A87C75-8576-46B4-A5AB-3F907F08C1C1}" type="presParOf" srcId="{EAFA2A98-1A23-40F8-B024-5046E751B872}" destId="{C2D0BED6-2B80-4602-AC2C-B24802D01EE5}" srcOrd="2" destOrd="0" presId="urn:microsoft.com/office/officeart/2005/8/layout/orgChart1"/>
    <dgm:cxn modelId="{D68956FC-0BE4-4AC9-AC70-E797D80EC90D}" type="presParOf" srcId="{265D01B7-2A1C-45A8-A266-FC1F0EAC0411}" destId="{91D9CEA3-778F-45C8-BBAB-D0ED3A96B115}" srcOrd="2" destOrd="0" presId="urn:microsoft.com/office/officeart/2005/8/layout/orgChart1"/>
    <dgm:cxn modelId="{BFB5D778-6B04-4197-BDE8-DCE0FDAF6A8F}" type="presParOf" srcId="{BDC92F3D-7632-430F-9C05-6FC740D2D0FB}" destId="{D52080F1-EA0E-4080-9A2C-269FADCE4BF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00DF29-AB98-4331-A683-494DD99495D6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27A75F3-FFF6-4990-AD37-5C2159D39AF4}">
      <dgm:prSet phldrT="[Text]"/>
      <dgm:spPr/>
      <dgm:t>
        <a:bodyPr/>
        <a:lstStyle/>
        <a:p>
          <a:r>
            <a:rPr lang="de-DE" dirty="0" smtClean="0"/>
            <a:t>Anspruch</a:t>
          </a:r>
          <a:endParaRPr lang="de-DE" dirty="0"/>
        </a:p>
      </dgm:t>
    </dgm:pt>
    <dgm:pt modelId="{381F7DDC-1965-45C4-A6E8-730FC5B5DACF}" type="parTrans" cxnId="{72147535-1075-43E7-A271-ADD7FFAF3D0E}">
      <dgm:prSet/>
      <dgm:spPr/>
      <dgm:t>
        <a:bodyPr/>
        <a:lstStyle/>
        <a:p>
          <a:endParaRPr lang="de-DE"/>
        </a:p>
      </dgm:t>
    </dgm:pt>
    <dgm:pt modelId="{69BDE47E-D937-43E2-B8F0-FD4980E42E21}" type="sibTrans" cxnId="{72147535-1075-43E7-A271-ADD7FFAF3D0E}">
      <dgm:prSet/>
      <dgm:spPr/>
      <dgm:t>
        <a:bodyPr/>
        <a:lstStyle/>
        <a:p>
          <a:endParaRPr lang="de-DE"/>
        </a:p>
      </dgm:t>
    </dgm:pt>
    <dgm:pt modelId="{D680B17B-6FEA-4208-A930-B88F75A2D1A9}">
      <dgm:prSet phldrT="[Text]"/>
      <dgm:spPr/>
      <dgm:t>
        <a:bodyPr/>
        <a:lstStyle/>
        <a:p>
          <a:r>
            <a:rPr lang="de-DE" dirty="0" smtClean="0"/>
            <a:t>Funktion</a:t>
          </a:r>
        </a:p>
      </dgm:t>
    </dgm:pt>
    <dgm:pt modelId="{1BF188E5-7E23-4FA5-9DCF-F46C682546DD}" type="parTrans" cxnId="{7D3D9309-0722-4E89-8FBB-62DEEE5C4FD4}">
      <dgm:prSet/>
      <dgm:spPr/>
      <dgm:t>
        <a:bodyPr/>
        <a:lstStyle/>
        <a:p>
          <a:endParaRPr lang="de-DE"/>
        </a:p>
      </dgm:t>
    </dgm:pt>
    <dgm:pt modelId="{B7055B05-D080-4CA4-962C-23D93CE0A4AD}" type="sibTrans" cxnId="{7D3D9309-0722-4E89-8FBB-62DEEE5C4FD4}">
      <dgm:prSet/>
      <dgm:spPr/>
      <dgm:t>
        <a:bodyPr/>
        <a:lstStyle/>
        <a:p>
          <a:endParaRPr lang="de-DE"/>
        </a:p>
      </dgm:t>
    </dgm:pt>
    <dgm:pt modelId="{45FBC98E-A154-4AE3-AE6C-2ED1B033FB9D}">
      <dgm:prSet phldrT="[Text]"/>
      <dgm:spPr/>
      <dgm:t>
        <a:bodyPr/>
        <a:lstStyle/>
        <a:p>
          <a:r>
            <a:rPr lang="de-DE" dirty="0" err="1" smtClean="0"/>
            <a:t>Benefits</a:t>
          </a:r>
          <a:endParaRPr lang="de-DE" dirty="0" smtClean="0"/>
        </a:p>
      </dgm:t>
    </dgm:pt>
    <dgm:pt modelId="{5239BF46-D004-4169-8F0F-C67429CF2F3E}" type="parTrans" cxnId="{BC249D0F-9400-4A60-A1C1-A18D3B60E294}">
      <dgm:prSet/>
      <dgm:spPr/>
      <dgm:t>
        <a:bodyPr/>
        <a:lstStyle/>
        <a:p>
          <a:endParaRPr lang="de-DE"/>
        </a:p>
      </dgm:t>
    </dgm:pt>
    <dgm:pt modelId="{F6E2BA2F-B18C-480B-9D4A-DDEE19C238AF}" type="sibTrans" cxnId="{BC249D0F-9400-4A60-A1C1-A18D3B60E294}">
      <dgm:prSet/>
      <dgm:spPr/>
      <dgm:t>
        <a:bodyPr/>
        <a:lstStyle/>
        <a:p>
          <a:endParaRPr lang="de-DE"/>
        </a:p>
      </dgm:t>
    </dgm:pt>
    <dgm:pt modelId="{3EE142A7-D6C9-4E11-AD2A-C0D41AB7E180}" type="pres">
      <dgm:prSet presAssocID="{4500DF29-AB98-4331-A683-494DD99495D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04E43E60-EC2E-41B0-BA18-ABA90EBA6722}" type="pres">
      <dgm:prSet presAssocID="{A27A75F3-FFF6-4990-AD37-5C2159D39AF4}" presName="root" presStyleCnt="0"/>
      <dgm:spPr/>
    </dgm:pt>
    <dgm:pt modelId="{EE694AEC-90A8-4BA6-A4E9-41FBC2E3F827}" type="pres">
      <dgm:prSet presAssocID="{A27A75F3-FFF6-4990-AD37-5C2159D39AF4}" presName="rootComposite" presStyleCnt="0"/>
      <dgm:spPr/>
    </dgm:pt>
    <dgm:pt modelId="{D4A142ED-A7D7-445E-8D92-5C056AAD86C8}" type="pres">
      <dgm:prSet presAssocID="{A27A75F3-FFF6-4990-AD37-5C2159D39AF4}" presName="rootText" presStyleLbl="node1" presStyleIdx="0" presStyleCnt="3"/>
      <dgm:spPr/>
      <dgm:t>
        <a:bodyPr/>
        <a:lstStyle/>
        <a:p>
          <a:endParaRPr lang="de-DE"/>
        </a:p>
      </dgm:t>
    </dgm:pt>
    <dgm:pt modelId="{C48B2A43-75BD-46A1-8051-201FC8E65B19}" type="pres">
      <dgm:prSet presAssocID="{A27A75F3-FFF6-4990-AD37-5C2159D39AF4}" presName="rootConnector" presStyleLbl="node1" presStyleIdx="0" presStyleCnt="3"/>
      <dgm:spPr/>
      <dgm:t>
        <a:bodyPr/>
        <a:lstStyle/>
        <a:p>
          <a:endParaRPr lang="de-DE"/>
        </a:p>
      </dgm:t>
    </dgm:pt>
    <dgm:pt modelId="{DB130EB6-E8E0-48FB-92A8-9E2F16CC494C}" type="pres">
      <dgm:prSet presAssocID="{A27A75F3-FFF6-4990-AD37-5C2159D39AF4}" presName="childShape" presStyleCnt="0"/>
      <dgm:spPr/>
    </dgm:pt>
    <dgm:pt modelId="{C3388DD6-2F8D-4F39-AB71-E545BBA5B8F6}" type="pres">
      <dgm:prSet presAssocID="{D680B17B-6FEA-4208-A930-B88F75A2D1A9}" presName="root" presStyleCnt="0"/>
      <dgm:spPr/>
    </dgm:pt>
    <dgm:pt modelId="{9605066D-666C-4FF2-B7E1-3C8EAA469C54}" type="pres">
      <dgm:prSet presAssocID="{D680B17B-6FEA-4208-A930-B88F75A2D1A9}" presName="rootComposite" presStyleCnt="0"/>
      <dgm:spPr/>
    </dgm:pt>
    <dgm:pt modelId="{0016C256-5CD8-43BA-A0B0-0F1AB6ACF717}" type="pres">
      <dgm:prSet presAssocID="{D680B17B-6FEA-4208-A930-B88F75A2D1A9}" presName="rootText" presStyleLbl="node1" presStyleIdx="1" presStyleCnt="3"/>
      <dgm:spPr/>
      <dgm:t>
        <a:bodyPr/>
        <a:lstStyle/>
        <a:p>
          <a:endParaRPr lang="de-DE"/>
        </a:p>
      </dgm:t>
    </dgm:pt>
    <dgm:pt modelId="{18E323DF-A05B-4758-975F-FDE08B40B8C3}" type="pres">
      <dgm:prSet presAssocID="{D680B17B-6FEA-4208-A930-B88F75A2D1A9}" presName="rootConnector" presStyleLbl="node1" presStyleIdx="1" presStyleCnt="3"/>
      <dgm:spPr/>
      <dgm:t>
        <a:bodyPr/>
        <a:lstStyle/>
        <a:p>
          <a:endParaRPr lang="de-DE"/>
        </a:p>
      </dgm:t>
    </dgm:pt>
    <dgm:pt modelId="{93EE0A26-F052-4A9D-A548-0189128800CA}" type="pres">
      <dgm:prSet presAssocID="{D680B17B-6FEA-4208-A930-B88F75A2D1A9}" presName="childShape" presStyleCnt="0"/>
      <dgm:spPr/>
    </dgm:pt>
    <dgm:pt modelId="{9FD53123-56C0-414B-A0DD-D5ADB8633106}" type="pres">
      <dgm:prSet presAssocID="{45FBC98E-A154-4AE3-AE6C-2ED1B033FB9D}" presName="root" presStyleCnt="0"/>
      <dgm:spPr/>
    </dgm:pt>
    <dgm:pt modelId="{FB73DC94-A0B2-4F4D-A313-81BE14C9023F}" type="pres">
      <dgm:prSet presAssocID="{45FBC98E-A154-4AE3-AE6C-2ED1B033FB9D}" presName="rootComposite" presStyleCnt="0"/>
      <dgm:spPr/>
    </dgm:pt>
    <dgm:pt modelId="{6F805A49-AAEC-4882-BA8C-0646878F2EC6}" type="pres">
      <dgm:prSet presAssocID="{45FBC98E-A154-4AE3-AE6C-2ED1B033FB9D}" presName="rootText" presStyleLbl="node1" presStyleIdx="2" presStyleCnt="3"/>
      <dgm:spPr/>
      <dgm:t>
        <a:bodyPr/>
        <a:lstStyle/>
        <a:p>
          <a:endParaRPr lang="de-DE"/>
        </a:p>
      </dgm:t>
    </dgm:pt>
    <dgm:pt modelId="{2A1FE3B0-B1BA-46BB-B6F0-4D2CDA9E03D2}" type="pres">
      <dgm:prSet presAssocID="{45FBC98E-A154-4AE3-AE6C-2ED1B033FB9D}" presName="rootConnector" presStyleLbl="node1" presStyleIdx="2" presStyleCnt="3"/>
      <dgm:spPr/>
      <dgm:t>
        <a:bodyPr/>
        <a:lstStyle/>
        <a:p>
          <a:endParaRPr lang="de-DE"/>
        </a:p>
      </dgm:t>
    </dgm:pt>
    <dgm:pt modelId="{E1DC089B-186C-4D44-B524-5D478744CF23}" type="pres">
      <dgm:prSet presAssocID="{45FBC98E-A154-4AE3-AE6C-2ED1B033FB9D}" presName="childShape" presStyleCnt="0"/>
      <dgm:spPr/>
    </dgm:pt>
  </dgm:ptLst>
  <dgm:cxnLst>
    <dgm:cxn modelId="{DA71EF60-1363-4307-AA8B-60DF53E57E16}" type="presOf" srcId="{A27A75F3-FFF6-4990-AD37-5C2159D39AF4}" destId="{C48B2A43-75BD-46A1-8051-201FC8E65B19}" srcOrd="1" destOrd="0" presId="urn:microsoft.com/office/officeart/2005/8/layout/hierarchy3"/>
    <dgm:cxn modelId="{5A180BB9-21FE-4F57-B2D1-0DD415EF289B}" type="presOf" srcId="{45FBC98E-A154-4AE3-AE6C-2ED1B033FB9D}" destId="{6F805A49-AAEC-4882-BA8C-0646878F2EC6}" srcOrd="0" destOrd="0" presId="urn:microsoft.com/office/officeart/2005/8/layout/hierarchy3"/>
    <dgm:cxn modelId="{02FF2D2F-1E83-4AC4-A86F-F7527B0D3989}" type="presOf" srcId="{A27A75F3-FFF6-4990-AD37-5C2159D39AF4}" destId="{D4A142ED-A7D7-445E-8D92-5C056AAD86C8}" srcOrd="0" destOrd="0" presId="urn:microsoft.com/office/officeart/2005/8/layout/hierarchy3"/>
    <dgm:cxn modelId="{BC249D0F-9400-4A60-A1C1-A18D3B60E294}" srcId="{4500DF29-AB98-4331-A683-494DD99495D6}" destId="{45FBC98E-A154-4AE3-AE6C-2ED1B033FB9D}" srcOrd="2" destOrd="0" parTransId="{5239BF46-D004-4169-8F0F-C67429CF2F3E}" sibTransId="{F6E2BA2F-B18C-480B-9D4A-DDEE19C238AF}"/>
    <dgm:cxn modelId="{72147535-1075-43E7-A271-ADD7FFAF3D0E}" srcId="{4500DF29-AB98-4331-A683-494DD99495D6}" destId="{A27A75F3-FFF6-4990-AD37-5C2159D39AF4}" srcOrd="0" destOrd="0" parTransId="{381F7DDC-1965-45C4-A6E8-730FC5B5DACF}" sibTransId="{69BDE47E-D937-43E2-B8F0-FD4980E42E21}"/>
    <dgm:cxn modelId="{CF7FB3C6-9241-42C6-A328-6730A32E63D2}" type="presOf" srcId="{D680B17B-6FEA-4208-A930-B88F75A2D1A9}" destId="{18E323DF-A05B-4758-975F-FDE08B40B8C3}" srcOrd="1" destOrd="0" presId="urn:microsoft.com/office/officeart/2005/8/layout/hierarchy3"/>
    <dgm:cxn modelId="{C448C7A4-ED7A-4D48-A27B-6CFD8955C170}" type="presOf" srcId="{4500DF29-AB98-4331-A683-494DD99495D6}" destId="{3EE142A7-D6C9-4E11-AD2A-C0D41AB7E180}" srcOrd="0" destOrd="0" presId="urn:microsoft.com/office/officeart/2005/8/layout/hierarchy3"/>
    <dgm:cxn modelId="{7D3D9309-0722-4E89-8FBB-62DEEE5C4FD4}" srcId="{4500DF29-AB98-4331-A683-494DD99495D6}" destId="{D680B17B-6FEA-4208-A930-B88F75A2D1A9}" srcOrd="1" destOrd="0" parTransId="{1BF188E5-7E23-4FA5-9DCF-F46C682546DD}" sibTransId="{B7055B05-D080-4CA4-962C-23D93CE0A4AD}"/>
    <dgm:cxn modelId="{EDDDAE97-A539-4222-8F88-1BC2372E7C3D}" type="presOf" srcId="{45FBC98E-A154-4AE3-AE6C-2ED1B033FB9D}" destId="{2A1FE3B0-B1BA-46BB-B6F0-4D2CDA9E03D2}" srcOrd="1" destOrd="0" presId="urn:microsoft.com/office/officeart/2005/8/layout/hierarchy3"/>
    <dgm:cxn modelId="{A3A96C6E-4791-4E07-B2E3-3FADAC6AF388}" type="presOf" srcId="{D680B17B-6FEA-4208-A930-B88F75A2D1A9}" destId="{0016C256-5CD8-43BA-A0B0-0F1AB6ACF717}" srcOrd="0" destOrd="0" presId="urn:microsoft.com/office/officeart/2005/8/layout/hierarchy3"/>
    <dgm:cxn modelId="{24FFF546-B02F-4495-8A71-810A9039C43D}" type="presParOf" srcId="{3EE142A7-D6C9-4E11-AD2A-C0D41AB7E180}" destId="{04E43E60-EC2E-41B0-BA18-ABA90EBA6722}" srcOrd="0" destOrd="0" presId="urn:microsoft.com/office/officeart/2005/8/layout/hierarchy3"/>
    <dgm:cxn modelId="{073C7400-7029-49EA-90EA-4E1396E82BD3}" type="presParOf" srcId="{04E43E60-EC2E-41B0-BA18-ABA90EBA6722}" destId="{EE694AEC-90A8-4BA6-A4E9-41FBC2E3F827}" srcOrd="0" destOrd="0" presId="urn:microsoft.com/office/officeart/2005/8/layout/hierarchy3"/>
    <dgm:cxn modelId="{8E4BB3C7-8B05-4C2F-935E-6BFBC79502C7}" type="presParOf" srcId="{EE694AEC-90A8-4BA6-A4E9-41FBC2E3F827}" destId="{D4A142ED-A7D7-445E-8D92-5C056AAD86C8}" srcOrd="0" destOrd="0" presId="urn:microsoft.com/office/officeart/2005/8/layout/hierarchy3"/>
    <dgm:cxn modelId="{3194200F-3776-4C3A-897D-E7028081DEC3}" type="presParOf" srcId="{EE694AEC-90A8-4BA6-A4E9-41FBC2E3F827}" destId="{C48B2A43-75BD-46A1-8051-201FC8E65B19}" srcOrd="1" destOrd="0" presId="urn:microsoft.com/office/officeart/2005/8/layout/hierarchy3"/>
    <dgm:cxn modelId="{060C82C2-A93A-42C1-9D5B-2EA73A3670CE}" type="presParOf" srcId="{04E43E60-EC2E-41B0-BA18-ABA90EBA6722}" destId="{DB130EB6-E8E0-48FB-92A8-9E2F16CC494C}" srcOrd="1" destOrd="0" presId="urn:microsoft.com/office/officeart/2005/8/layout/hierarchy3"/>
    <dgm:cxn modelId="{DA0187DE-FA15-4570-AA8A-B1FBFB502DB9}" type="presParOf" srcId="{3EE142A7-D6C9-4E11-AD2A-C0D41AB7E180}" destId="{C3388DD6-2F8D-4F39-AB71-E545BBA5B8F6}" srcOrd="1" destOrd="0" presId="urn:microsoft.com/office/officeart/2005/8/layout/hierarchy3"/>
    <dgm:cxn modelId="{62AF3CF4-CF31-46A1-B5D6-E4120B0ED804}" type="presParOf" srcId="{C3388DD6-2F8D-4F39-AB71-E545BBA5B8F6}" destId="{9605066D-666C-4FF2-B7E1-3C8EAA469C54}" srcOrd="0" destOrd="0" presId="urn:microsoft.com/office/officeart/2005/8/layout/hierarchy3"/>
    <dgm:cxn modelId="{779D29F0-4226-4EA4-94CC-A50D23FD8E64}" type="presParOf" srcId="{9605066D-666C-4FF2-B7E1-3C8EAA469C54}" destId="{0016C256-5CD8-43BA-A0B0-0F1AB6ACF717}" srcOrd="0" destOrd="0" presId="urn:microsoft.com/office/officeart/2005/8/layout/hierarchy3"/>
    <dgm:cxn modelId="{B2B3A932-1AD3-4478-BD3A-7FFC312D70E2}" type="presParOf" srcId="{9605066D-666C-4FF2-B7E1-3C8EAA469C54}" destId="{18E323DF-A05B-4758-975F-FDE08B40B8C3}" srcOrd="1" destOrd="0" presId="urn:microsoft.com/office/officeart/2005/8/layout/hierarchy3"/>
    <dgm:cxn modelId="{980F4BED-973A-43BA-B63F-EA873BC0FA03}" type="presParOf" srcId="{C3388DD6-2F8D-4F39-AB71-E545BBA5B8F6}" destId="{93EE0A26-F052-4A9D-A548-0189128800CA}" srcOrd="1" destOrd="0" presId="urn:microsoft.com/office/officeart/2005/8/layout/hierarchy3"/>
    <dgm:cxn modelId="{7565E66F-8F96-4304-A897-1F937316EB5A}" type="presParOf" srcId="{3EE142A7-D6C9-4E11-AD2A-C0D41AB7E180}" destId="{9FD53123-56C0-414B-A0DD-D5ADB8633106}" srcOrd="2" destOrd="0" presId="urn:microsoft.com/office/officeart/2005/8/layout/hierarchy3"/>
    <dgm:cxn modelId="{799604FB-B3F0-44F3-8A64-3425E96F0412}" type="presParOf" srcId="{9FD53123-56C0-414B-A0DD-D5ADB8633106}" destId="{FB73DC94-A0B2-4F4D-A313-81BE14C9023F}" srcOrd="0" destOrd="0" presId="urn:microsoft.com/office/officeart/2005/8/layout/hierarchy3"/>
    <dgm:cxn modelId="{FA050B5F-7CD5-4559-B071-0C58217F7AE2}" type="presParOf" srcId="{FB73DC94-A0B2-4F4D-A313-81BE14C9023F}" destId="{6F805A49-AAEC-4882-BA8C-0646878F2EC6}" srcOrd="0" destOrd="0" presId="urn:microsoft.com/office/officeart/2005/8/layout/hierarchy3"/>
    <dgm:cxn modelId="{3A5E8E01-275F-4E28-A4EB-C41EB46FDC3F}" type="presParOf" srcId="{FB73DC94-A0B2-4F4D-A313-81BE14C9023F}" destId="{2A1FE3B0-B1BA-46BB-B6F0-4D2CDA9E03D2}" srcOrd="1" destOrd="0" presId="urn:microsoft.com/office/officeart/2005/8/layout/hierarchy3"/>
    <dgm:cxn modelId="{52794D54-7ECA-44A5-8078-67A4AACBF589}" type="presParOf" srcId="{9FD53123-56C0-414B-A0DD-D5ADB8633106}" destId="{E1DC089B-186C-4D44-B524-5D478744CF2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00DF29-AB98-4331-A683-494DD99495D6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194E578-8644-415A-95AF-EB0545286DB4}">
      <dgm:prSet phldrT="[Text]"/>
      <dgm:spPr/>
      <dgm:t>
        <a:bodyPr/>
        <a:lstStyle/>
        <a:p>
          <a:r>
            <a:rPr lang="de-DE" dirty="0" smtClean="0"/>
            <a:t>Funktion</a:t>
          </a:r>
          <a:endParaRPr lang="de-DE" dirty="0"/>
        </a:p>
      </dgm:t>
    </dgm:pt>
    <dgm:pt modelId="{D7E0C555-1CE7-4254-8B75-681BF4B3C55E}" type="parTrans" cxnId="{07FEC952-48ED-4E13-A914-CA69B73F000E}">
      <dgm:prSet/>
      <dgm:spPr/>
      <dgm:t>
        <a:bodyPr/>
        <a:lstStyle/>
        <a:p>
          <a:endParaRPr lang="de-DE"/>
        </a:p>
      </dgm:t>
    </dgm:pt>
    <dgm:pt modelId="{0B645F8B-E959-457C-8762-E04D60DEB426}" type="sibTrans" cxnId="{07FEC952-48ED-4E13-A914-CA69B73F000E}">
      <dgm:prSet/>
      <dgm:spPr/>
      <dgm:t>
        <a:bodyPr/>
        <a:lstStyle/>
        <a:p>
          <a:endParaRPr lang="de-DE"/>
        </a:p>
      </dgm:t>
    </dgm:pt>
    <dgm:pt modelId="{526C6F27-5EDC-413D-A67E-8BB8C8EC69E9}">
      <dgm:prSet phldrT="[Text]"/>
      <dgm:spPr/>
      <dgm:t>
        <a:bodyPr/>
        <a:lstStyle/>
        <a:p>
          <a:r>
            <a:rPr lang="de-DE" dirty="0" smtClean="0"/>
            <a:t>Vereinfachung von CMOR Nutzung</a:t>
          </a:r>
        </a:p>
      </dgm:t>
    </dgm:pt>
    <dgm:pt modelId="{F397697D-5E8E-4975-AEA1-8B09CE572314}" type="parTrans" cxnId="{49268E6A-8DB3-4A1A-8E6F-B52767421B4E}">
      <dgm:prSet/>
      <dgm:spPr/>
      <dgm:t>
        <a:bodyPr/>
        <a:lstStyle/>
        <a:p>
          <a:endParaRPr lang="de-DE"/>
        </a:p>
      </dgm:t>
    </dgm:pt>
    <dgm:pt modelId="{BA041BF9-1EE4-4854-91D4-66012C0E2D1B}" type="sibTrans" cxnId="{49268E6A-8DB3-4A1A-8E6F-B52767421B4E}">
      <dgm:prSet/>
      <dgm:spPr/>
      <dgm:t>
        <a:bodyPr/>
        <a:lstStyle/>
        <a:p>
          <a:endParaRPr lang="de-DE"/>
        </a:p>
      </dgm:t>
    </dgm:pt>
    <dgm:pt modelId="{01503824-287D-431F-8FC2-9F7958375A0E}">
      <dgm:prSet phldrT="[Text]"/>
      <dgm:spPr/>
      <dgm:t>
        <a:bodyPr/>
        <a:lstStyle/>
        <a:p>
          <a:r>
            <a:rPr lang="de-DE" dirty="0" smtClean="0"/>
            <a:t>Checkt und erstellt ggf. </a:t>
          </a:r>
          <a:r>
            <a:rPr lang="de-DE" dirty="0" err="1" smtClean="0"/>
            <a:t>CMORizability</a:t>
          </a:r>
          <a:endParaRPr lang="de-DE" dirty="0" smtClean="0"/>
        </a:p>
      </dgm:t>
    </dgm:pt>
    <dgm:pt modelId="{D1CAEC82-12FF-4FD3-88AA-BC787849A4D1}" type="parTrans" cxnId="{9756AC74-97B6-4302-AAFD-C0239CE0EF7E}">
      <dgm:prSet/>
      <dgm:spPr/>
      <dgm:t>
        <a:bodyPr/>
        <a:lstStyle/>
        <a:p>
          <a:endParaRPr lang="de-DE"/>
        </a:p>
      </dgm:t>
    </dgm:pt>
    <dgm:pt modelId="{FD83BC24-8C15-4EF0-96B3-BE445ACDBE82}" type="sibTrans" cxnId="{9756AC74-97B6-4302-AAFD-C0239CE0EF7E}">
      <dgm:prSet/>
      <dgm:spPr/>
      <dgm:t>
        <a:bodyPr/>
        <a:lstStyle/>
        <a:p>
          <a:endParaRPr lang="de-DE"/>
        </a:p>
      </dgm:t>
    </dgm:pt>
    <dgm:pt modelId="{4FC40486-9708-4B4D-84F4-1E9D55178E50}">
      <dgm:prSet phldrT="[Text]"/>
      <dgm:spPr/>
      <dgm:t>
        <a:bodyPr/>
        <a:lstStyle/>
        <a:p>
          <a:r>
            <a:rPr lang="de-DE" dirty="0" smtClean="0"/>
            <a:t>Eindeutiger Fehlerstatus</a:t>
          </a:r>
        </a:p>
      </dgm:t>
    </dgm:pt>
    <dgm:pt modelId="{59CFC192-B33A-4C42-A0BB-7764CB5F6E3D}" type="parTrans" cxnId="{4CBB3401-DCEB-4613-956D-0B163F9A3267}">
      <dgm:prSet/>
      <dgm:spPr/>
      <dgm:t>
        <a:bodyPr/>
        <a:lstStyle/>
        <a:p>
          <a:endParaRPr lang="de-DE"/>
        </a:p>
      </dgm:t>
    </dgm:pt>
    <dgm:pt modelId="{A1F2BD82-E97C-41DF-87E3-3D5B025A63C6}" type="sibTrans" cxnId="{4CBB3401-DCEB-4613-956D-0B163F9A3267}">
      <dgm:prSet/>
      <dgm:spPr/>
      <dgm:t>
        <a:bodyPr/>
        <a:lstStyle/>
        <a:p>
          <a:endParaRPr lang="de-DE"/>
        </a:p>
      </dgm:t>
    </dgm:pt>
    <dgm:pt modelId="{3EE142A7-D6C9-4E11-AD2A-C0D41AB7E180}" type="pres">
      <dgm:prSet presAssocID="{4500DF29-AB98-4331-A683-494DD99495D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EF61A708-4CC8-4262-B9E0-D2618FAF87E5}" type="pres">
      <dgm:prSet presAssocID="{3194E578-8644-415A-95AF-EB0545286DB4}" presName="root" presStyleCnt="0"/>
      <dgm:spPr/>
    </dgm:pt>
    <dgm:pt modelId="{B28AED47-CE9B-4CC6-9B46-438E3BB03B05}" type="pres">
      <dgm:prSet presAssocID="{3194E578-8644-415A-95AF-EB0545286DB4}" presName="rootComposite" presStyleCnt="0"/>
      <dgm:spPr/>
    </dgm:pt>
    <dgm:pt modelId="{8904CAED-AC79-4942-AAB4-2AF27A0D7B35}" type="pres">
      <dgm:prSet presAssocID="{3194E578-8644-415A-95AF-EB0545286DB4}" presName="rootText" presStyleLbl="node1" presStyleIdx="0" presStyleCnt="1"/>
      <dgm:spPr/>
      <dgm:t>
        <a:bodyPr/>
        <a:lstStyle/>
        <a:p>
          <a:endParaRPr lang="de-DE"/>
        </a:p>
      </dgm:t>
    </dgm:pt>
    <dgm:pt modelId="{3C02F52B-0754-4726-A2DC-D9073A687E7B}" type="pres">
      <dgm:prSet presAssocID="{3194E578-8644-415A-95AF-EB0545286DB4}" presName="rootConnector" presStyleLbl="node1" presStyleIdx="0" presStyleCnt="1"/>
      <dgm:spPr/>
      <dgm:t>
        <a:bodyPr/>
        <a:lstStyle/>
        <a:p>
          <a:endParaRPr lang="de-DE"/>
        </a:p>
      </dgm:t>
    </dgm:pt>
    <dgm:pt modelId="{B39E834E-4529-4D1E-B4E1-1F9F68A11B91}" type="pres">
      <dgm:prSet presAssocID="{3194E578-8644-415A-95AF-EB0545286DB4}" presName="childShape" presStyleCnt="0"/>
      <dgm:spPr/>
    </dgm:pt>
    <dgm:pt modelId="{C6DE85E2-CBF5-46AE-92F0-7838D35CDD49}" type="pres">
      <dgm:prSet presAssocID="{F397697D-5E8E-4975-AEA1-8B09CE572314}" presName="Name13" presStyleLbl="parChTrans1D2" presStyleIdx="0" presStyleCnt="3"/>
      <dgm:spPr/>
      <dgm:t>
        <a:bodyPr/>
        <a:lstStyle/>
        <a:p>
          <a:endParaRPr lang="de-DE"/>
        </a:p>
      </dgm:t>
    </dgm:pt>
    <dgm:pt modelId="{E28E1293-39E1-4153-8997-F27FAAFDC997}" type="pres">
      <dgm:prSet presAssocID="{526C6F27-5EDC-413D-A67E-8BB8C8EC69E9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DD2BFC2-8862-48ED-9C58-A4A1DF6EA9AB}" type="pres">
      <dgm:prSet presAssocID="{D1CAEC82-12FF-4FD3-88AA-BC787849A4D1}" presName="Name13" presStyleLbl="parChTrans1D2" presStyleIdx="1" presStyleCnt="3"/>
      <dgm:spPr/>
      <dgm:t>
        <a:bodyPr/>
        <a:lstStyle/>
        <a:p>
          <a:endParaRPr lang="de-DE"/>
        </a:p>
      </dgm:t>
    </dgm:pt>
    <dgm:pt modelId="{12491349-46F1-45DF-8B53-446AC682BA5D}" type="pres">
      <dgm:prSet presAssocID="{01503824-287D-431F-8FC2-9F7958375A0E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CB04049-18D4-4BDB-87F6-FAE5F6BEFB16}" type="pres">
      <dgm:prSet presAssocID="{59CFC192-B33A-4C42-A0BB-7764CB5F6E3D}" presName="Name13" presStyleLbl="parChTrans1D2" presStyleIdx="2" presStyleCnt="3"/>
      <dgm:spPr/>
      <dgm:t>
        <a:bodyPr/>
        <a:lstStyle/>
        <a:p>
          <a:endParaRPr lang="de-DE"/>
        </a:p>
      </dgm:t>
    </dgm:pt>
    <dgm:pt modelId="{2735EA68-3549-41D3-8786-7F04D810FB04}" type="pres">
      <dgm:prSet presAssocID="{4FC40486-9708-4B4D-84F4-1E9D55178E50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F1AF36F-653C-4692-820F-83931265452A}" type="presOf" srcId="{59CFC192-B33A-4C42-A0BB-7764CB5F6E3D}" destId="{0CB04049-18D4-4BDB-87F6-FAE5F6BEFB16}" srcOrd="0" destOrd="0" presId="urn:microsoft.com/office/officeart/2005/8/layout/hierarchy3"/>
    <dgm:cxn modelId="{5BAAA630-931F-4FC4-9E37-523059F48368}" type="presOf" srcId="{4500DF29-AB98-4331-A683-494DD99495D6}" destId="{3EE142A7-D6C9-4E11-AD2A-C0D41AB7E180}" srcOrd="0" destOrd="0" presId="urn:microsoft.com/office/officeart/2005/8/layout/hierarchy3"/>
    <dgm:cxn modelId="{892B15D3-A8AF-4F74-8ED5-A02ED4E639A9}" type="presOf" srcId="{D1CAEC82-12FF-4FD3-88AA-BC787849A4D1}" destId="{ADD2BFC2-8862-48ED-9C58-A4A1DF6EA9AB}" srcOrd="0" destOrd="0" presId="urn:microsoft.com/office/officeart/2005/8/layout/hierarchy3"/>
    <dgm:cxn modelId="{B2E7C9C1-BB28-4AE9-B102-02BBE899BFD9}" type="presOf" srcId="{01503824-287D-431F-8FC2-9F7958375A0E}" destId="{12491349-46F1-45DF-8B53-446AC682BA5D}" srcOrd="0" destOrd="0" presId="urn:microsoft.com/office/officeart/2005/8/layout/hierarchy3"/>
    <dgm:cxn modelId="{A5817A28-01F1-4D0C-B974-0ADA41E1A2FB}" type="presOf" srcId="{F397697D-5E8E-4975-AEA1-8B09CE572314}" destId="{C6DE85E2-CBF5-46AE-92F0-7838D35CDD49}" srcOrd="0" destOrd="0" presId="urn:microsoft.com/office/officeart/2005/8/layout/hierarchy3"/>
    <dgm:cxn modelId="{9756AC74-97B6-4302-AAFD-C0239CE0EF7E}" srcId="{3194E578-8644-415A-95AF-EB0545286DB4}" destId="{01503824-287D-431F-8FC2-9F7958375A0E}" srcOrd="1" destOrd="0" parTransId="{D1CAEC82-12FF-4FD3-88AA-BC787849A4D1}" sibTransId="{FD83BC24-8C15-4EF0-96B3-BE445ACDBE82}"/>
    <dgm:cxn modelId="{ACC9A111-C06C-4C0B-BD5F-74AA55F4AD04}" type="presOf" srcId="{3194E578-8644-415A-95AF-EB0545286DB4}" destId="{3C02F52B-0754-4726-A2DC-D9073A687E7B}" srcOrd="1" destOrd="0" presId="urn:microsoft.com/office/officeart/2005/8/layout/hierarchy3"/>
    <dgm:cxn modelId="{A944C6D6-FD76-491B-837B-7ECA3E4EBBE5}" type="presOf" srcId="{4FC40486-9708-4B4D-84F4-1E9D55178E50}" destId="{2735EA68-3549-41D3-8786-7F04D810FB04}" srcOrd="0" destOrd="0" presId="urn:microsoft.com/office/officeart/2005/8/layout/hierarchy3"/>
    <dgm:cxn modelId="{9901244A-9983-48E6-8088-FCE3C4314202}" type="presOf" srcId="{3194E578-8644-415A-95AF-EB0545286DB4}" destId="{8904CAED-AC79-4942-AAB4-2AF27A0D7B35}" srcOrd="0" destOrd="0" presId="urn:microsoft.com/office/officeart/2005/8/layout/hierarchy3"/>
    <dgm:cxn modelId="{49268E6A-8DB3-4A1A-8E6F-B52767421B4E}" srcId="{3194E578-8644-415A-95AF-EB0545286DB4}" destId="{526C6F27-5EDC-413D-A67E-8BB8C8EC69E9}" srcOrd="0" destOrd="0" parTransId="{F397697D-5E8E-4975-AEA1-8B09CE572314}" sibTransId="{BA041BF9-1EE4-4854-91D4-66012C0E2D1B}"/>
    <dgm:cxn modelId="{4CBB3401-DCEB-4613-956D-0B163F9A3267}" srcId="{3194E578-8644-415A-95AF-EB0545286DB4}" destId="{4FC40486-9708-4B4D-84F4-1E9D55178E50}" srcOrd="2" destOrd="0" parTransId="{59CFC192-B33A-4C42-A0BB-7764CB5F6E3D}" sibTransId="{A1F2BD82-E97C-41DF-87E3-3D5B025A63C6}"/>
    <dgm:cxn modelId="{07FEC952-48ED-4E13-A914-CA69B73F000E}" srcId="{4500DF29-AB98-4331-A683-494DD99495D6}" destId="{3194E578-8644-415A-95AF-EB0545286DB4}" srcOrd="0" destOrd="0" parTransId="{D7E0C555-1CE7-4254-8B75-681BF4B3C55E}" sibTransId="{0B645F8B-E959-457C-8762-E04D60DEB426}"/>
    <dgm:cxn modelId="{6C24C171-D94A-4198-A770-500A56FD1C93}" type="presOf" srcId="{526C6F27-5EDC-413D-A67E-8BB8C8EC69E9}" destId="{E28E1293-39E1-4153-8997-F27FAAFDC997}" srcOrd="0" destOrd="0" presId="urn:microsoft.com/office/officeart/2005/8/layout/hierarchy3"/>
    <dgm:cxn modelId="{3C254E4C-B30D-4529-AC03-328AF6C3194C}" type="presParOf" srcId="{3EE142A7-D6C9-4E11-AD2A-C0D41AB7E180}" destId="{EF61A708-4CC8-4262-B9E0-D2618FAF87E5}" srcOrd="0" destOrd="0" presId="urn:microsoft.com/office/officeart/2005/8/layout/hierarchy3"/>
    <dgm:cxn modelId="{1950614D-4251-487A-8779-35608BA6D60E}" type="presParOf" srcId="{EF61A708-4CC8-4262-B9E0-D2618FAF87E5}" destId="{B28AED47-CE9B-4CC6-9B46-438E3BB03B05}" srcOrd="0" destOrd="0" presId="urn:microsoft.com/office/officeart/2005/8/layout/hierarchy3"/>
    <dgm:cxn modelId="{15637F30-57D6-480B-9ACD-1AAABA7267A5}" type="presParOf" srcId="{B28AED47-CE9B-4CC6-9B46-438E3BB03B05}" destId="{8904CAED-AC79-4942-AAB4-2AF27A0D7B35}" srcOrd="0" destOrd="0" presId="urn:microsoft.com/office/officeart/2005/8/layout/hierarchy3"/>
    <dgm:cxn modelId="{0B7D755D-9963-42C4-A269-17F91F1F143C}" type="presParOf" srcId="{B28AED47-CE9B-4CC6-9B46-438E3BB03B05}" destId="{3C02F52B-0754-4726-A2DC-D9073A687E7B}" srcOrd="1" destOrd="0" presId="urn:microsoft.com/office/officeart/2005/8/layout/hierarchy3"/>
    <dgm:cxn modelId="{C35699C6-6AED-4475-BFCF-36B351B74468}" type="presParOf" srcId="{EF61A708-4CC8-4262-B9E0-D2618FAF87E5}" destId="{B39E834E-4529-4D1E-B4E1-1F9F68A11B91}" srcOrd="1" destOrd="0" presId="urn:microsoft.com/office/officeart/2005/8/layout/hierarchy3"/>
    <dgm:cxn modelId="{A7B32D05-B8D5-47F2-983D-917A57E88EE2}" type="presParOf" srcId="{B39E834E-4529-4D1E-B4E1-1F9F68A11B91}" destId="{C6DE85E2-CBF5-46AE-92F0-7838D35CDD49}" srcOrd="0" destOrd="0" presId="urn:microsoft.com/office/officeart/2005/8/layout/hierarchy3"/>
    <dgm:cxn modelId="{5F6694D6-CADA-4AC7-AD14-58E3F1BB1DF7}" type="presParOf" srcId="{B39E834E-4529-4D1E-B4E1-1F9F68A11B91}" destId="{E28E1293-39E1-4153-8997-F27FAAFDC997}" srcOrd="1" destOrd="0" presId="urn:microsoft.com/office/officeart/2005/8/layout/hierarchy3"/>
    <dgm:cxn modelId="{53FD2685-1754-4974-938A-821A969AB9BF}" type="presParOf" srcId="{B39E834E-4529-4D1E-B4E1-1F9F68A11B91}" destId="{ADD2BFC2-8862-48ED-9C58-A4A1DF6EA9AB}" srcOrd="2" destOrd="0" presId="urn:microsoft.com/office/officeart/2005/8/layout/hierarchy3"/>
    <dgm:cxn modelId="{448DF909-5B03-4DBD-9FD2-CB6C9551F0EF}" type="presParOf" srcId="{B39E834E-4529-4D1E-B4E1-1F9F68A11B91}" destId="{12491349-46F1-45DF-8B53-446AC682BA5D}" srcOrd="3" destOrd="0" presId="urn:microsoft.com/office/officeart/2005/8/layout/hierarchy3"/>
    <dgm:cxn modelId="{D57EF34E-0826-4886-9E49-788F4D381CE5}" type="presParOf" srcId="{B39E834E-4529-4D1E-B4E1-1F9F68A11B91}" destId="{0CB04049-18D4-4BDB-87F6-FAE5F6BEFB16}" srcOrd="4" destOrd="0" presId="urn:microsoft.com/office/officeart/2005/8/layout/hierarchy3"/>
    <dgm:cxn modelId="{0BCA8D71-E752-4522-9BF5-A9511C8AFAB1}" type="presParOf" srcId="{B39E834E-4529-4D1E-B4E1-1F9F68A11B91}" destId="{2735EA68-3549-41D3-8786-7F04D810FB0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00DF29-AB98-4331-A683-494DD99495D6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194E578-8644-415A-95AF-EB0545286DB4}">
      <dgm:prSet phldrT="[Text]"/>
      <dgm:spPr/>
      <dgm:t>
        <a:bodyPr/>
        <a:lstStyle/>
        <a:p>
          <a:r>
            <a:rPr lang="de-DE" smtClean="0"/>
            <a:t>Funktion</a:t>
          </a:r>
          <a:endParaRPr lang="de-DE" dirty="0"/>
        </a:p>
      </dgm:t>
    </dgm:pt>
    <dgm:pt modelId="{D7E0C555-1CE7-4254-8B75-681BF4B3C55E}" type="parTrans" cxnId="{07FEC952-48ED-4E13-A914-CA69B73F000E}">
      <dgm:prSet/>
      <dgm:spPr/>
      <dgm:t>
        <a:bodyPr/>
        <a:lstStyle/>
        <a:p>
          <a:endParaRPr lang="de-DE"/>
        </a:p>
      </dgm:t>
    </dgm:pt>
    <dgm:pt modelId="{0B645F8B-E959-457C-8762-E04D60DEB426}" type="sibTrans" cxnId="{07FEC952-48ED-4E13-A914-CA69B73F000E}">
      <dgm:prSet/>
      <dgm:spPr/>
      <dgm:t>
        <a:bodyPr/>
        <a:lstStyle/>
        <a:p>
          <a:endParaRPr lang="de-DE"/>
        </a:p>
      </dgm:t>
    </dgm:pt>
    <dgm:pt modelId="{526C6F27-5EDC-413D-A67E-8BB8C8EC69E9}">
      <dgm:prSet phldrT="[Text]"/>
      <dgm:spPr/>
      <dgm:t>
        <a:bodyPr/>
        <a:lstStyle/>
        <a:p>
          <a:r>
            <a:rPr lang="de-DE" dirty="0" smtClean="0"/>
            <a:t>Vereinfachung von CMOR Nutzung</a:t>
          </a:r>
        </a:p>
      </dgm:t>
    </dgm:pt>
    <dgm:pt modelId="{F397697D-5E8E-4975-AEA1-8B09CE572314}" type="parTrans" cxnId="{49268E6A-8DB3-4A1A-8E6F-B52767421B4E}">
      <dgm:prSet/>
      <dgm:spPr/>
      <dgm:t>
        <a:bodyPr/>
        <a:lstStyle/>
        <a:p>
          <a:endParaRPr lang="de-DE"/>
        </a:p>
      </dgm:t>
    </dgm:pt>
    <dgm:pt modelId="{BA041BF9-1EE4-4854-91D4-66012C0E2D1B}" type="sibTrans" cxnId="{49268E6A-8DB3-4A1A-8E6F-B52767421B4E}">
      <dgm:prSet/>
      <dgm:spPr/>
      <dgm:t>
        <a:bodyPr/>
        <a:lstStyle/>
        <a:p>
          <a:endParaRPr lang="de-DE"/>
        </a:p>
      </dgm:t>
    </dgm:pt>
    <dgm:pt modelId="{01503824-287D-431F-8FC2-9F7958375A0E}">
      <dgm:prSet phldrT="[Text]"/>
      <dgm:spPr/>
      <dgm:t>
        <a:bodyPr/>
        <a:lstStyle/>
        <a:p>
          <a:r>
            <a:rPr lang="de-DE" dirty="0" smtClean="0"/>
            <a:t>Checkt und erstellt ggf. </a:t>
          </a:r>
          <a:r>
            <a:rPr lang="de-DE" dirty="0" err="1" smtClean="0"/>
            <a:t>CMORizability</a:t>
          </a:r>
          <a:endParaRPr lang="de-DE" dirty="0" smtClean="0"/>
        </a:p>
      </dgm:t>
    </dgm:pt>
    <dgm:pt modelId="{D1CAEC82-12FF-4FD3-88AA-BC787849A4D1}" type="parTrans" cxnId="{9756AC74-97B6-4302-AAFD-C0239CE0EF7E}">
      <dgm:prSet/>
      <dgm:spPr/>
      <dgm:t>
        <a:bodyPr/>
        <a:lstStyle/>
        <a:p>
          <a:endParaRPr lang="de-DE"/>
        </a:p>
      </dgm:t>
    </dgm:pt>
    <dgm:pt modelId="{FD83BC24-8C15-4EF0-96B3-BE445ACDBE82}" type="sibTrans" cxnId="{9756AC74-97B6-4302-AAFD-C0239CE0EF7E}">
      <dgm:prSet/>
      <dgm:spPr/>
      <dgm:t>
        <a:bodyPr/>
        <a:lstStyle/>
        <a:p>
          <a:endParaRPr lang="de-DE"/>
        </a:p>
      </dgm:t>
    </dgm:pt>
    <dgm:pt modelId="{4FC40486-9708-4B4D-84F4-1E9D55178E50}">
      <dgm:prSet phldrT="[Text]"/>
      <dgm:spPr/>
      <dgm:t>
        <a:bodyPr/>
        <a:lstStyle/>
        <a:p>
          <a:r>
            <a:rPr lang="de-DE" dirty="0" smtClean="0"/>
            <a:t>Eindeutiger Fehlerstatus</a:t>
          </a:r>
        </a:p>
      </dgm:t>
    </dgm:pt>
    <dgm:pt modelId="{59CFC192-B33A-4C42-A0BB-7764CB5F6E3D}" type="parTrans" cxnId="{4CBB3401-DCEB-4613-956D-0B163F9A3267}">
      <dgm:prSet/>
      <dgm:spPr/>
      <dgm:t>
        <a:bodyPr/>
        <a:lstStyle/>
        <a:p>
          <a:endParaRPr lang="de-DE"/>
        </a:p>
      </dgm:t>
    </dgm:pt>
    <dgm:pt modelId="{A1F2BD82-E97C-41DF-87E3-3D5B025A63C6}" type="sibTrans" cxnId="{4CBB3401-DCEB-4613-956D-0B163F9A3267}">
      <dgm:prSet/>
      <dgm:spPr/>
      <dgm:t>
        <a:bodyPr/>
        <a:lstStyle/>
        <a:p>
          <a:endParaRPr lang="de-DE"/>
        </a:p>
      </dgm:t>
    </dgm:pt>
    <dgm:pt modelId="{73148484-1A95-4D35-968A-794C760D5484}">
      <dgm:prSet phldrT="[Text]"/>
      <dgm:spPr/>
      <dgm:t>
        <a:bodyPr/>
        <a:lstStyle/>
        <a:p>
          <a:r>
            <a:rPr lang="de-DE" dirty="0" smtClean="0"/>
            <a:t>„</a:t>
          </a:r>
          <a:r>
            <a:rPr lang="de-DE" dirty="0" err="1" smtClean="0"/>
            <a:t>Bounds</a:t>
          </a:r>
          <a:r>
            <a:rPr lang="de-DE" dirty="0" smtClean="0"/>
            <a:t>“-Berechnung</a:t>
          </a:r>
        </a:p>
      </dgm:t>
    </dgm:pt>
    <dgm:pt modelId="{D2B4C0B8-07AB-4281-9C1D-7E5F5E68D540}" type="sibTrans" cxnId="{06507119-5389-4837-B1B7-9875FB61E9E1}">
      <dgm:prSet/>
      <dgm:spPr/>
      <dgm:t>
        <a:bodyPr/>
        <a:lstStyle/>
        <a:p>
          <a:endParaRPr lang="de-DE"/>
        </a:p>
      </dgm:t>
    </dgm:pt>
    <dgm:pt modelId="{FB653640-A289-44ED-93BC-E0D3B7D3A6B6}" type="parTrans" cxnId="{06507119-5389-4837-B1B7-9875FB61E9E1}">
      <dgm:prSet/>
      <dgm:spPr/>
      <dgm:t>
        <a:bodyPr/>
        <a:lstStyle/>
        <a:p>
          <a:endParaRPr lang="de-DE"/>
        </a:p>
      </dgm:t>
    </dgm:pt>
    <dgm:pt modelId="{45FBC98E-A154-4AE3-AE6C-2ED1B033FB9D}">
      <dgm:prSet phldrT="[Text]"/>
      <dgm:spPr/>
      <dgm:t>
        <a:bodyPr/>
        <a:lstStyle/>
        <a:p>
          <a:r>
            <a:rPr lang="de-DE" dirty="0" err="1" smtClean="0"/>
            <a:t>Benefits</a:t>
          </a:r>
          <a:endParaRPr lang="de-DE" dirty="0" smtClean="0"/>
        </a:p>
      </dgm:t>
    </dgm:pt>
    <dgm:pt modelId="{F6E2BA2F-B18C-480B-9D4A-DDEE19C238AF}" type="sibTrans" cxnId="{BC249D0F-9400-4A60-A1C1-A18D3B60E294}">
      <dgm:prSet/>
      <dgm:spPr/>
      <dgm:t>
        <a:bodyPr/>
        <a:lstStyle/>
        <a:p>
          <a:endParaRPr lang="de-DE"/>
        </a:p>
      </dgm:t>
    </dgm:pt>
    <dgm:pt modelId="{5239BF46-D004-4169-8F0F-C67429CF2F3E}" type="parTrans" cxnId="{BC249D0F-9400-4A60-A1C1-A18D3B60E294}">
      <dgm:prSet/>
      <dgm:spPr/>
      <dgm:t>
        <a:bodyPr/>
        <a:lstStyle/>
        <a:p>
          <a:endParaRPr lang="de-DE"/>
        </a:p>
      </dgm:t>
    </dgm:pt>
    <dgm:pt modelId="{B76D71B3-0291-4B84-B458-C0AC3B92BE07}">
      <dgm:prSet phldrT="[Text]"/>
      <dgm:spPr/>
      <dgm:t>
        <a:bodyPr/>
        <a:lstStyle/>
        <a:p>
          <a:r>
            <a:rPr lang="de-DE" dirty="0" smtClean="0"/>
            <a:t>Keine ‚Vor-</a:t>
          </a:r>
          <a:r>
            <a:rPr lang="de-DE" dirty="0" err="1" smtClean="0"/>
            <a:t>CMORisierung</a:t>
          </a:r>
          <a:r>
            <a:rPr lang="de-DE" dirty="0" smtClean="0"/>
            <a:t>‘ notwendig</a:t>
          </a:r>
        </a:p>
      </dgm:t>
    </dgm:pt>
    <dgm:pt modelId="{334A8C45-0B27-4712-B5AE-AAB98B3076F3}" type="parTrans" cxnId="{546270C4-3114-4B98-B601-AD39D1A5731D}">
      <dgm:prSet/>
      <dgm:spPr/>
      <dgm:t>
        <a:bodyPr/>
        <a:lstStyle/>
        <a:p>
          <a:endParaRPr lang="de-DE"/>
        </a:p>
      </dgm:t>
    </dgm:pt>
    <dgm:pt modelId="{D81C2173-6468-44D2-AD9C-B600BBC53006}" type="sibTrans" cxnId="{546270C4-3114-4B98-B601-AD39D1A5731D}">
      <dgm:prSet/>
      <dgm:spPr/>
      <dgm:t>
        <a:bodyPr/>
        <a:lstStyle/>
        <a:p>
          <a:endParaRPr lang="de-DE"/>
        </a:p>
      </dgm:t>
    </dgm:pt>
    <dgm:pt modelId="{4E6FE59F-1642-4EBC-8FFA-5AD84A60FEBF}">
      <dgm:prSet phldrT="[Text]"/>
      <dgm:spPr/>
      <dgm:t>
        <a:bodyPr/>
        <a:lstStyle/>
        <a:p>
          <a:r>
            <a:rPr lang="de-DE" dirty="0" smtClean="0"/>
            <a:t>Konfiguration von außen ohne „</a:t>
          </a:r>
          <a:r>
            <a:rPr lang="de-DE" dirty="0" err="1" smtClean="0"/>
            <a:t>hardcode</a:t>
          </a:r>
          <a:r>
            <a:rPr lang="de-DE" dirty="0" smtClean="0"/>
            <a:t>“</a:t>
          </a:r>
        </a:p>
      </dgm:t>
    </dgm:pt>
    <dgm:pt modelId="{DFC916C1-FB2A-4DFD-99E3-42EEF1E40C8B}" type="parTrans" cxnId="{9A9B4119-40FB-4E06-9CD6-B03B8A4058D9}">
      <dgm:prSet/>
      <dgm:spPr/>
      <dgm:t>
        <a:bodyPr/>
        <a:lstStyle/>
        <a:p>
          <a:endParaRPr lang="de-DE"/>
        </a:p>
      </dgm:t>
    </dgm:pt>
    <dgm:pt modelId="{60FD6C09-D54F-46B6-8C7B-BC02218ED658}" type="sibTrans" cxnId="{9A9B4119-40FB-4E06-9CD6-B03B8A4058D9}">
      <dgm:prSet/>
      <dgm:spPr/>
      <dgm:t>
        <a:bodyPr/>
        <a:lstStyle/>
        <a:p>
          <a:endParaRPr lang="de-DE"/>
        </a:p>
      </dgm:t>
    </dgm:pt>
    <dgm:pt modelId="{3EE142A7-D6C9-4E11-AD2A-C0D41AB7E180}" type="pres">
      <dgm:prSet presAssocID="{4500DF29-AB98-4331-A683-494DD99495D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8DF07CDE-D7C4-47CF-94CC-8FB3072F1AE8}" type="pres">
      <dgm:prSet presAssocID="{3194E578-8644-415A-95AF-EB0545286DB4}" presName="root" presStyleCnt="0"/>
      <dgm:spPr/>
    </dgm:pt>
    <dgm:pt modelId="{DE23B550-29EB-44C3-A0D3-F92C079208D4}" type="pres">
      <dgm:prSet presAssocID="{3194E578-8644-415A-95AF-EB0545286DB4}" presName="rootComposite" presStyleCnt="0"/>
      <dgm:spPr/>
    </dgm:pt>
    <dgm:pt modelId="{F5081976-B798-435E-BC0B-71716ABF2CCA}" type="pres">
      <dgm:prSet presAssocID="{3194E578-8644-415A-95AF-EB0545286DB4}" presName="rootText" presStyleLbl="node1" presStyleIdx="0" presStyleCnt="2"/>
      <dgm:spPr/>
      <dgm:t>
        <a:bodyPr/>
        <a:lstStyle/>
        <a:p>
          <a:endParaRPr lang="de-DE"/>
        </a:p>
      </dgm:t>
    </dgm:pt>
    <dgm:pt modelId="{9868859E-005F-403A-977A-17E6A660394F}" type="pres">
      <dgm:prSet presAssocID="{3194E578-8644-415A-95AF-EB0545286DB4}" presName="rootConnector" presStyleLbl="node1" presStyleIdx="0" presStyleCnt="2"/>
      <dgm:spPr/>
      <dgm:t>
        <a:bodyPr/>
        <a:lstStyle/>
        <a:p>
          <a:endParaRPr lang="de-DE"/>
        </a:p>
      </dgm:t>
    </dgm:pt>
    <dgm:pt modelId="{009C05BF-7814-4FFD-9C89-F9F561B47068}" type="pres">
      <dgm:prSet presAssocID="{3194E578-8644-415A-95AF-EB0545286DB4}" presName="childShape" presStyleCnt="0"/>
      <dgm:spPr/>
    </dgm:pt>
    <dgm:pt modelId="{C6DE85E2-CBF5-46AE-92F0-7838D35CDD49}" type="pres">
      <dgm:prSet presAssocID="{F397697D-5E8E-4975-AEA1-8B09CE572314}" presName="Name13" presStyleLbl="parChTrans1D2" presStyleIdx="0" presStyleCnt="6"/>
      <dgm:spPr/>
      <dgm:t>
        <a:bodyPr/>
        <a:lstStyle/>
        <a:p>
          <a:endParaRPr lang="de-DE"/>
        </a:p>
      </dgm:t>
    </dgm:pt>
    <dgm:pt modelId="{E28E1293-39E1-4153-8997-F27FAAFDC997}" type="pres">
      <dgm:prSet presAssocID="{526C6F27-5EDC-413D-A67E-8BB8C8EC69E9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DD2BFC2-8862-48ED-9C58-A4A1DF6EA9AB}" type="pres">
      <dgm:prSet presAssocID="{D1CAEC82-12FF-4FD3-88AA-BC787849A4D1}" presName="Name13" presStyleLbl="parChTrans1D2" presStyleIdx="1" presStyleCnt="6"/>
      <dgm:spPr/>
      <dgm:t>
        <a:bodyPr/>
        <a:lstStyle/>
        <a:p>
          <a:endParaRPr lang="de-DE"/>
        </a:p>
      </dgm:t>
    </dgm:pt>
    <dgm:pt modelId="{12491349-46F1-45DF-8B53-446AC682BA5D}" type="pres">
      <dgm:prSet presAssocID="{01503824-287D-431F-8FC2-9F7958375A0E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CB04049-18D4-4BDB-87F6-FAE5F6BEFB16}" type="pres">
      <dgm:prSet presAssocID="{59CFC192-B33A-4C42-A0BB-7764CB5F6E3D}" presName="Name13" presStyleLbl="parChTrans1D2" presStyleIdx="2" presStyleCnt="6"/>
      <dgm:spPr/>
      <dgm:t>
        <a:bodyPr/>
        <a:lstStyle/>
        <a:p>
          <a:endParaRPr lang="de-DE"/>
        </a:p>
      </dgm:t>
    </dgm:pt>
    <dgm:pt modelId="{2735EA68-3549-41D3-8786-7F04D810FB04}" type="pres">
      <dgm:prSet presAssocID="{4FC40486-9708-4B4D-84F4-1E9D55178E50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FD53123-56C0-414B-A0DD-D5ADB8633106}" type="pres">
      <dgm:prSet presAssocID="{45FBC98E-A154-4AE3-AE6C-2ED1B033FB9D}" presName="root" presStyleCnt="0"/>
      <dgm:spPr/>
    </dgm:pt>
    <dgm:pt modelId="{FB73DC94-A0B2-4F4D-A313-81BE14C9023F}" type="pres">
      <dgm:prSet presAssocID="{45FBC98E-A154-4AE3-AE6C-2ED1B033FB9D}" presName="rootComposite" presStyleCnt="0"/>
      <dgm:spPr/>
    </dgm:pt>
    <dgm:pt modelId="{6F805A49-AAEC-4882-BA8C-0646878F2EC6}" type="pres">
      <dgm:prSet presAssocID="{45FBC98E-A154-4AE3-AE6C-2ED1B033FB9D}" presName="rootText" presStyleLbl="node1" presStyleIdx="1" presStyleCnt="2"/>
      <dgm:spPr/>
      <dgm:t>
        <a:bodyPr/>
        <a:lstStyle/>
        <a:p>
          <a:endParaRPr lang="de-DE"/>
        </a:p>
      </dgm:t>
    </dgm:pt>
    <dgm:pt modelId="{2A1FE3B0-B1BA-46BB-B6F0-4D2CDA9E03D2}" type="pres">
      <dgm:prSet presAssocID="{45FBC98E-A154-4AE3-AE6C-2ED1B033FB9D}" presName="rootConnector" presStyleLbl="node1" presStyleIdx="1" presStyleCnt="2"/>
      <dgm:spPr/>
      <dgm:t>
        <a:bodyPr/>
        <a:lstStyle/>
        <a:p>
          <a:endParaRPr lang="de-DE"/>
        </a:p>
      </dgm:t>
    </dgm:pt>
    <dgm:pt modelId="{E1DC089B-186C-4D44-B524-5D478744CF23}" type="pres">
      <dgm:prSet presAssocID="{45FBC98E-A154-4AE3-AE6C-2ED1B033FB9D}" presName="childShape" presStyleCnt="0"/>
      <dgm:spPr/>
    </dgm:pt>
    <dgm:pt modelId="{291EF9E7-6453-42EC-9254-543523E26328}" type="pres">
      <dgm:prSet presAssocID="{334A8C45-0B27-4712-B5AE-AAB98B3076F3}" presName="Name13" presStyleLbl="parChTrans1D2" presStyleIdx="3" presStyleCnt="6"/>
      <dgm:spPr/>
      <dgm:t>
        <a:bodyPr/>
        <a:lstStyle/>
        <a:p>
          <a:endParaRPr lang="de-DE"/>
        </a:p>
      </dgm:t>
    </dgm:pt>
    <dgm:pt modelId="{A1953A8F-FDB3-41A1-A9D7-B61E698B57D5}" type="pres">
      <dgm:prSet presAssocID="{B76D71B3-0291-4B84-B458-C0AC3B92BE07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873F8D0-7089-436C-ACAF-A3EAA62885F6}" type="pres">
      <dgm:prSet presAssocID="{DFC916C1-FB2A-4DFD-99E3-42EEF1E40C8B}" presName="Name13" presStyleLbl="parChTrans1D2" presStyleIdx="4" presStyleCnt="6"/>
      <dgm:spPr/>
      <dgm:t>
        <a:bodyPr/>
        <a:lstStyle/>
        <a:p>
          <a:endParaRPr lang="de-DE"/>
        </a:p>
      </dgm:t>
    </dgm:pt>
    <dgm:pt modelId="{427968EA-30FF-4E09-9D5A-DCCB3364A517}" type="pres">
      <dgm:prSet presAssocID="{4E6FE59F-1642-4EBC-8FFA-5AD84A60FEBF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17F74DA-723E-41CA-BC12-B2FC759F22B6}" type="pres">
      <dgm:prSet presAssocID="{FB653640-A289-44ED-93BC-E0D3B7D3A6B6}" presName="Name13" presStyleLbl="parChTrans1D2" presStyleIdx="5" presStyleCnt="6"/>
      <dgm:spPr/>
      <dgm:t>
        <a:bodyPr/>
        <a:lstStyle/>
        <a:p>
          <a:endParaRPr lang="de-DE"/>
        </a:p>
      </dgm:t>
    </dgm:pt>
    <dgm:pt modelId="{9051AB25-D145-4E3C-B153-6BF731AB96BB}" type="pres">
      <dgm:prSet presAssocID="{73148484-1A95-4D35-968A-794C760D5484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AE50CF1-17C8-44D5-8162-4676E71ABDC8}" type="presOf" srcId="{01503824-287D-431F-8FC2-9F7958375A0E}" destId="{12491349-46F1-45DF-8B53-446AC682BA5D}" srcOrd="0" destOrd="0" presId="urn:microsoft.com/office/officeart/2005/8/layout/hierarchy3"/>
    <dgm:cxn modelId="{5D230100-2CFE-45AE-BC38-ABA1A43EA6C3}" type="presOf" srcId="{4FC40486-9708-4B4D-84F4-1E9D55178E50}" destId="{2735EA68-3549-41D3-8786-7F04D810FB04}" srcOrd="0" destOrd="0" presId="urn:microsoft.com/office/officeart/2005/8/layout/hierarchy3"/>
    <dgm:cxn modelId="{9A9B4119-40FB-4E06-9CD6-B03B8A4058D9}" srcId="{45FBC98E-A154-4AE3-AE6C-2ED1B033FB9D}" destId="{4E6FE59F-1642-4EBC-8FFA-5AD84A60FEBF}" srcOrd="1" destOrd="0" parTransId="{DFC916C1-FB2A-4DFD-99E3-42EEF1E40C8B}" sibTransId="{60FD6C09-D54F-46B6-8C7B-BC02218ED658}"/>
    <dgm:cxn modelId="{06507119-5389-4837-B1B7-9875FB61E9E1}" srcId="{45FBC98E-A154-4AE3-AE6C-2ED1B033FB9D}" destId="{73148484-1A95-4D35-968A-794C760D5484}" srcOrd="2" destOrd="0" parTransId="{FB653640-A289-44ED-93BC-E0D3B7D3A6B6}" sibTransId="{D2B4C0B8-07AB-4281-9C1D-7E5F5E68D540}"/>
    <dgm:cxn modelId="{F30A14D8-5FE2-40A1-BC49-8D35EC83EA27}" type="presOf" srcId="{45FBC98E-A154-4AE3-AE6C-2ED1B033FB9D}" destId="{6F805A49-AAEC-4882-BA8C-0646878F2EC6}" srcOrd="0" destOrd="0" presId="urn:microsoft.com/office/officeart/2005/8/layout/hierarchy3"/>
    <dgm:cxn modelId="{07FEC952-48ED-4E13-A914-CA69B73F000E}" srcId="{4500DF29-AB98-4331-A683-494DD99495D6}" destId="{3194E578-8644-415A-95AF-EB0545286DB4}" srcOrd="0" destOrd="0" parTransId="{D7E0C555-1CE7-4254-8B75-681BF4B3C55E}" sibTransId="{0B645F8B-E959-457C-8762-E04D60DEB426}"/>
    <dgm:cxn modelId="{2BEDB49C-9161-47CA-8253-F331059882CF}" type="presOf" srcId="{4E6FE59F-1642-4EBC-8FFA-5AD84A60FEBF}" destId="{427968EA-30FF-4E09-9D5A-DCCB3364A517}" srcOrd="0" destOrd="0" presId="urn:microsoft.com/office/officeart/2005/8/layout/hierarchy3"/>
    <dgm:cxn modelId="{546270C4-3114-4B98-B601-AD39D1A5731D}" srcId="{45FBC98E-A154-4AE3-AE6C-2ED1B033FB9D}" destId="{B76D71B3-0291-4B84-B458-C0AC3B92BE07}" srcOrd="0" destOrd="0" parTransId="{334A8C45-0B27-4712-B5AE-AAB98B3076F3}" sibTransId="{D81C2173-6468-44D2-AD9C-B600BBC53006}"/>
    <dgm:cxn modelId="{D2A5FAF5-845F-4A62-9912-15AABD82005E}" type="presOf" srcId="{3194E578-8644-415A-95AF-EB0545286DB4}" destId="{F5081976-B798-435E-BC0B-71716ABF2CCA}" srcOrd="0" destOrd="0" presId="urn:microsoft.com/office/officeart/2005/8/layout/hierarchy3"/>
    <dgm:cxn modelId="{BC249D0F-9400-4A60-A1C1-A18D3B60E294}" srcId="{4500DF29-AB98-4331-A683-494DD99495D6}" destId="{45FBC98E-A154-4AE3-AE6C-2ED1B033FB9D}" srcOrd="1" destOrd="0" parTransId="{5239BF46-D004-4169-8F0F-C67429CF2F3E}" sibTransId="{F6E2BA2F-B18C-480B-9D4A-DDEE19C238AF}"/>
    <dgm:cxn modelId="{ED0E8198-0366-47C0-A087-9971F3800330}" type="presOf" srcId="{F397697D-5E8E-4975-AEA1-8B09CE572314}" destId="{C6DE85E2-CBF5-46AE-92F0-7838D35CDD49}" srcOrd="0" destOrd="0" presId="urn:microsoft.com/office/officeart/2005/8/layout/hierarchy3"/>
    <dgm:cxn modelId="{4CBB3401-DCEB-4613-956D-0B163F9A3267}" srcId="{3194E578-8644-415A-95AF-EB0545286DB4}" destId="{4FC40486-9708-4B4D-84F4-1E9D55178E50}" srcOrd="2" destOrd="0" parTransId="{59CFC192-B33A-4C42-A0BB-7764CB5F6E3D}" sibTransId="{A1F2BD82-E97C-41DF-87E3-3D5B025A63C6}"/>
    <dgm:cxn modelId="{EE89A1C7-983E-49CD-906B-D1AE7FF3B3CB}" type="presOf" srcId="{334A8C45-0B27-4712-B5AE-AAB98B3076F3}" destId="{291EF9E7-6453-42EC-9254-543523E26328}" srcOrd="0" destOrd="0" presId="urn:microsoft.com/office/officeart/2005/8/layout/hierarchy3"/>
    <dgm:cxn modelId="{98489EC1-3918-4D93-A450-EC8D85989298}" type="presOf" srcId="{FB653640-A289-44ED-93BC-E0D3B7D3A6B6}" destId="{717F74DA-723E-41CA-BC12-B2FC759F22B6}" srcOrd="0" destOrd="0" presId="urn:microsoft.com/office/officeart/2005/8/layout/hierarchy3"/>
    <dgm:cxn modelId="{1F32B075-AE53-4D89-BB29-50EA22A13B88}" type="presOf" srcId="{B76D71B3-0291-4B84-B458-C0AC3B92BE07}" destId="{A1953A8F-FDB3-41A1-A9D7-B61E698B57D5}" srcOrd="0" destOrd="0" presId="urn:microsoft.com/office/officeart/2005/8/layout/hierarchy3"/>
    <dgm:cxn modelId="{CF232A2F-7C47-44C4-B21A-1218C00FC36F}" type="presOf" srcId="{4500DF29-AB98-4331-A683-494DD99495D6}" destId="{3EE142A7-D6C9-4E11-AD2A-C0D41AB7E180}" srcOrd="0" destOrd="0" presId="urn:microsoft.com/office/officeart/2005/8/layout/hierarchy3"/>
    <dgm:cxn modelId="{05E940D5-E603-461B-9033-10E84E5814FF}" type="presOf" srcId="{59CFC192-B33A-4C42-A0BB-7764CB5F6E3D}" destId="{0CB04049-18D4-4BDB-87F6-FAE5F6BEFB16}" srcOrd="0" destOrd="0" presId="urn:microsoft.com/office/officeart/2005/8/layout/hierarchy3"/>
    <dgm:cxn modelId="{4355402E-6A63-483E-8187-CA54E3715334}" type="presOf" srcId="{73148484-1A95-4D35-968A-794C760D5484}" destId="{9051AB25-D145-4E3C-B153-6BF731AB96BB}" srcOrd="0" destOrd="0" presId="urn:microsoft.com/office/officeart/2005/8/layout/hierarchy3"/>
    <dgm:cxn modelId="{49268E6A-8DB3-4A1A-8E6F-B52767421B4E}" srcId="{3194E578-8644-415A-95AF-EB0545286DB4}" destId="{526C6F27-5EDC-413D-A67E-8BB8C8EC69E9}" srcOrd="0" destOrd="0" parTransId="{F397697D-5E8E-4975-AEA1-8B09CE572314}" sibTransId="{BA041BF9-1EE4-4854-91D4-66012C0E2D1B}"/>
    <dgm:cxn modelId="{3E46564A-F2F4-4694-99FE-16A5F614A0D3}" type="presOf" srcId="{DFC916C1-FB2A-4DFD-99E3-42EEF1E40C8B}" destId="{1873F8D0-7089-436C-ACAF-A3EAA62885F6}" srcOrd="0" destOrd="0" presId="urn:microsoft.com/office/officeart/2005/8/layout/hierarchy3"/>
    <dgm:cxn modelId="{1A098CF0-FC96-499C-AD6E-2F6EC5C7CD45}" type="presOf" srcId="{D1CAEC82-12FF-4FD3-88AA-BC787849A4D1}" destId="{ADD2BFC2-8862-48ED-9C58-A4A1DF6EA9AB}" srcOrd="0" destOrd="0" presId="urn:microsoft.com/office/officeart/2005/8/layout/hierarchy3"/>
    <dgm:cxn modelId="{9756AC74-97B6-4302-AAFD-C0239CE0EF7E}" srcId="{3194E578-8644-415A-95AF-EB0545286DB4}" destId="{01503824-287D-431F-8FC2-9F7958375A0E}" srcOrd="1" destOrd="0" parTransId="{D1CAEC82-12FF-4FD3-88AA-BC787849A4D1}" sibTransId="{FD83BC24-8C15-4EF0-96B3-BE445ACDBE82}"/>
    <dgm:cxn modelId="{37DCF322-32AF-4265-AE2B-91340206A8F5}" type="presOf" srcId="{3194E578-8644-415A-95AF-EB0545286DB4}" destId="{9868859E-005F-403A-977A-17E6A660394F}" srcOrd="1" destOrd="0" presId="urn:microsoft.com/office/officeart/2005/8/layout/hierarchy3"/>
    <dgm:cxn modelId="{568B9E94-EB6F-4A3C-9626-0DA7AC50CEA7}" type="presOf" srcId="{45FBC98E-A154-4AE3-AE6C-2ED1B033FB9D}" destId="{2A1FE3B0-B1BA-46BB-B6F0-4D2CDA9E03D2}" srcOrd="1" destOrd="0" presId="urn:microsoft.com/office/officeart/2005/8/layout/hierarchy3"/>
    <dgm:cxn modelId="{4201F49A-718A-4BB3-B9C0-33E54D0AD801}" type="presOf" srcId="{526C6F27-5EDC-413D-A67E-8BB8C8EC69E9}" destId="{E28E1293-39E1-4153-8997-F27FAAFDC997}" srcOrd="0" destOrd="0" presId="urn:microsoft.com/office/officeart/2005/8/layout/hierarchy3"/>
    <dgm:cxn modelId="{C8CC17E7-F0D8-4306-A35F-65924EEC00A3}" type="presParOf" srcId="{3EE142A7-D6C9-4E11-AD2A-C0D41AB7E180}" destId="{8DF07CDE-D7C4-47CF-94CC-8FB3072F1AE8}" srcOrd="0" destOrd="0" presId="urn:microsoft.com/office/officeart/2005/8/layout/hierarchy3"/>
    <dgm:cxn modelId="{03B59893-3685-46F8-B065-18B9E0549513}" type="presParOf" srcId="{8DF07CDE-D7C4-47CF-94CC-8FB3072F1AE8}" destId="{DE23B550-29EB-44C3-A0D3-F92C079208D4}" srcOrd="0" destOrd="0" presId="urn:microsoft.com/office/officeart/2005/8/layout/hierarchy3"/>
    <dgm:cxn modelId="{D05A5A11-463C-4085-84E9-86FC85B3B15B}" type="presParOf" srcId="{DE23B550-29EB-44C3-A0D3-F92C079208D4}" destId="{F5081976-B798-435E-BC0B-71716ABF2CCA}" srcOrd="0" destOrd="0" presId="urn:microsoft.com/office/officeart/2005/8/layout/hierarchy3"/>
    <dgm:cxn modelId="{93D4F9B2-635C-4AA3-B453-B52E817ABA97}" type="presParOf" srcId="{DE23B550-29EB-44C3-A0D3-F92C079208D4}" destId="{9868859E-005F-403A-977A-17E6A660394F}" srcOrd="1" destOrd="0" presId="urn:microsoft.com/office/officeart/2005/8/layout/hierarchy3"/>
    <dgm:cxn modelId="{CD0783A9-3FED-44FC-BD0B-32CE5BC58732}" type="presParOf" srcId="{8DF07CDE-D7C4-47CF-94CC-8FB3072F1AE8}" destId="{009C05BF-7814-4FFD-9C89-F9F561B47068}" srcOrd="1" destOrd="0" presId="urn:microsoft.com/office/officeart/2005/8/layout/hierarchy3"/>
    <dgm:cxn modelId="{4BBCD2DB-BC2B-4D2D-93AE-49A6BF1CEA63}" type="presParOf" srcId="{009C05BF-7814-4FFD-9C89-F9F561B47068}" destId="{C6DE85E2-CBF5-46AE-92F0-7838D35CDD49}" srcOrd="0" destOrd="0" presId="urn:microsoft.com/office/officeart/2005/8/layout/hierarchy3"/>
    <dgm:cxn modelId="{26E61798-20A3-4157-8E62-5A26E13897FD}" type="presParOf" srcId="{009C05BF-7814-4FFD-9C89-F9F561B47068}" destId="{E28E1293-39E1-4153-8997-F27FAAFDC997}" srcOrd="1" destOrd="0" presId="urn:microsoft.com/office/officeart/2005/8/layout/hierarchy3"/>
    <dgm:cxn modelId="{B8FEE40E-4933-4DEE-AC3C-F0236B60C36A}" type="presParOf" srcId="{009C05BF-7814-4FFD-9C89-F9F561B47068}" destId="{ADD2BFC2-8862-48ED-9C58-A4A1DF6EA9AB}" srcOrd="2" destOrd="0" presId="urn:microsoft.com/office/officeart/2005/8/layout/hierarchy3"/>
    <dgm:cxn modelId="{3F223656-13FF-413D-A120-579C311CA818}" type="presParOf" srcId="{009C05BF-7814-4FFD-9C89-F9F561B47068}" destId="{12491349-46F1-45DF-8B53-446AC682BA5D}" srcOrd="3" destOrd="0" presId="urn:microsoft.com/office/officeart/2005/8/layout/hierarchy3"/>
    <dgm:cxn modelId="{1EDCC886-E2F7-48E6-B087-448D065D9801}" type="presParOf" srcId="{009C05BF-7814-4FFD-9C89-F9F561B47068}" destId="{0CB04049-18D4-4BDB-87F6-FAE5F6BEFB16}" srcOrd="4" destOrd="0" presId="urn:microsoft.com/office/officeart/2005/8/layout/hierarchy3"/>
    <dgm:cxn modelId="{FD18CC87-9E4B-475C-9794-C5E7891415A1}" type="presParOf" srcId="{009C05BF-7814-4FFD-9C89-F9F561B47068}" destId="{2735EA68-3549-41D3-8786-7F04D810FB04}" srcOrd="5" destOrd="0" presId="urn:microsoft.com/office/officeart/2005/8/layout/hierarchy3"/>
    <dgm:cxn modelId="{228B0A3F-23F9-4BFD-A8F9-79CDEFB4B271}" type="presParOf" srcId="{3EE142A7-D6C9-4E11-AD2A-C0D41AB7E180}" destId="{9FD53123-56C0-414B-A0DD-D5ADB8633106}" srcOrd="1" destOrd="0" presId="urn:microsoft.com/office/officeart/2005/8/layout/hierarchy3"/>
    <dgm:cxn modelId="{25448E89-6ADE-4E36-88B4-DF9F38DF8962}" type="presParOf" srcId="{9FD53123-56C0-414B-A0DD-D5ADB8633106}" destId="{FB73DC94-A0B2-4F4D-A313-81BE14C9023F}" srcOrd="0" destOrd="0" presId="urn:microsoft.com/office/officeart/2005/8/layout/hierarchy3"/>
    <dgm:cxn modelId="{C66B0628-3042-404C-ABD7-49AEFCF5B06C}" type="presParOf" srcId="{FB73DC94-A0B2-4F4D-A313-81BE14C9023F}" destId="{6F805A49-AAEC-4882-BA8C-0646878F2EC6}" srcOrd="0" destOrd="0" presId="urn:microsoft.com/office/officeart/2005/8/layout/hierarchy3"/>
    <dgm:cxn modelId="{B579D57B-7296-40CA-8EE7-197ED65107B8}" type="presParOf" srcId="{FB73DC94-A0B2-4F4D-A313-81BE14C9023F}" destId="{2A1FE3B0-B1BA-46BB-B6F0-4D2CDA9E03D2}" srcOrd="1" destOrd="0" presId="urn:microsoft.com/office/officeart/2005/8/layout/hierarchy3"/>
    <dgm:cxn modelId="{6137EA81-25D6-4658-BB10-F3F08368013F}" type="presParOf" srcId="{9FD53123-56C0-414B-A0DD-D5ADB8633106}" destId="{E1DC089B-186C-4D44-B524-5D478744CF23}" srcOrd="1" destOrd="0" presId="urn:microsoft.com/office/officeart/2005/8/layout/hierarchy3"/>
    <dgm:cxn modelId="{A4FA5C33-7C91-4ADE-A3F9-16B09B84A719}" type="presParOf" srcId="{E1DC089B-186C-4D44-B524-5D478744CF23}" destId="{291EF9E7-6453-42EC-9254-543523E26328}" srcOrd="0" destOrd="0" presId="urn:microsoft.com/office/officeart/2005/8/layout/hierarchy3"/>
    <dgm:cxn modelId="{EEA3D38A-8A7D-4598-8789-141CD7393823}" type="presParOf" srcId="{E1DC089B-186C-4D44-B524-5D478744CF23}" destId="{A1953A8F-FDB3-41A1-A9D7-B61E698B57D5}" srcOrd="1" destOrd="0" presId="urn:microsoft.com/office/officeart/2005/8/layout/hierarchy3"/>
    <dgm:cxn modelId="{1989BD21-FCFF-4386-B6DD-03319A566C30}" type="presParOf" srcId="{E1DC089B-186C-4D44-B524-5D478744CF23}" destId="{1873F8D0-7089-436C-ACAF-A3EAA62885F6}" srcOrd="2" destOrd="0" presId="urn:microsoft.com/office/officeart/2005/8/layout/hierarchy3"/>
    <dgm:cxn modelId="{6BD6B264-D552-4BE7-8A19-8813A4519C3D}" type="presParOf" srcId="{E1DC089B-186C-4D44-B524-5D478744CF23}" destId="{427968EA-30FF-4E09-9D5A-DCCB3364A517}" srcOrd="3" destOrd="0" presId="urn:microsoft.com/office/officeart/2005/8/layout/hierarchy3"/>
    <dgm:cxn modelId="{FC24B6BF-C574-4A1D-8EF9-F6DCFEDBEE1C}" type="presParOf" srcId="{E1DC089B-186C-4D44-B524-5D478744CF23}" destId="{717F74DA-723E-41CA-BC12-B2FC759F22B6}" srcOrd="4" destOrd="0" presId="urn:microsoft.com/office/officeart/2005/8/layout/hierarchy3"/>
    <dgm:cxn modelId="{F3174D72-E0E6-4AD5-92AA-5BFE57CE68DB}" type="presParOf" srcId="{E1DC089B-186C-4D44-B524-5D478744CF23}" destId="{9051AB25-D145-4E3C-B153-6BF731AB96B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00DF29-AB98-4331-A683-494DD99495D6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194E578-8644-415A-95AF-EB0545286DB4}">
      <dgm:prSet phldrT="[Text]"/>
      <dgm:spPr/>
      <dgm:t>
        <a:bodyPr/>
        <a:lstStyle/>
        <a:p>
          <a:r>
            <a:rPr lang="de-DE" smtClean="0"/>
            <a:t>Kein CMOR Aufruf bei falscher Konfig.</a:t>
          </a:r>
          <a:endParaRPr lang="de-DE" dirty="0"/>
        </a:p>
      </dgm:t>
    </dgm:pt>
    <dgm:pt modelId="{D7E0C555-1CE7-4254-8B75-681BF4B3C55E}" type="parTrans" cxnId="{07FEC952-48ED-4E13-A914-CA69B73F000E}">
      <dgm:prSet/>
      <dgm:spPr/>
      <dgm:t>
        <a:bodyPr/>
        <a:lstStyle/>
        <a:p>
          <a:endParaRPr lang="de-DE"/>
        </a:p>
      </dgm:t>
    </dgm:pt>
    <dgm:pt modelId="{0B645F8B-E959-457C-8762-E04D60DEB426}" type="sibTrans" cxnId="{07FEC952-48ED-4E13-A914-CA69B73F000E}">
      <dgm:prSet/>
      <dgm:spPr/>
      <dgm:t>
        <a:bodyPr/>
        <a:lstStyle/>
        <a:p>
          <a:endParaRPr lang="de-DE"/>
        </a:p>
      </dgm:t>
    </dgm:pt>
    <dgm:pt modelId="{526C6F27-5EDC-413D-A67E-8BB8C8EC69E9}">
      <dgm:prSet phldrT="[Text]"/>
      <dgm:spPr/>
      <dgm:t>
        <a:bodyPr/>
        <a:lstStyle/>
        <a:p>
          <a:r>
            <a:rPr lang="de-DE" dirty="0" smtClean="0"/>
            <a:t>Vereinfachung von CMOR Nutzung</a:t>
          </a:r>
        </a:p>
      </dgm:t>
    </dgm:pt>
    <dgm:pt modelId="{F397697D-5E8E-4975-AEA1-8B09CE572314}" type="parTrans" cxnId="{49268E6A-8DB3-4A1A-8E6F-B52767421B4E}">
      <dgm:prSet/>
      <dgm:spPr/>
      <dgm:t>
        <a:bodyPr/>
        <a:lstStyle/>
        <a:p>
          <a:endParaRPr lang="de-DE"/>
        </a:p>
      </dgm:t>
    </dgm:pt>
    <dgm:pt modelId="{BA041BF9-1EE4-4854-91D4-66012C0E2D1B}" type="sibTrans" cxnId="{49268E6A-8DB3-4A1A-8E6F-B52767421B4E}">
      <dgm:prSet/>
      <dgm:spPr/>
      <dgm:t>
        <a:bodyPr/>
        <a:lstStyle/>
        <a:p>
          <a:endParaRPr lang="de-DE"/>
        </a:p>
      </dgm:t>
    </dgm:pt>
    <dgm:pt modelId="{01503824-287D-431F-8FC2-9F7958375A0E}">
      <dgm:prSet phldrT="[Text]"/>
      <dgm:spPr/>
      <dgm:t>
        <a:bodyPr/>
        <a:lstStyle/>
        <a:p>
          <a:r>
            <a:rPr lang="de-DE" dirty="0" smtClean="0"/>
            <a:t>Checkt und erstellt ggf. </a:t>
          </a:r>
          <a:r>
            <a:rPr lang="de-DE" dirty="0" err="1" smtClean="0"/>
            <a:t>CMORizability</a:t>
          </a:r>
          <a:endParaRPr lang="de-DE" dirty="0" smtClean="0"/>
        </a:p>
      </dgm:t>
    </dgm:pt>
    <dgm:pt modelId="{D1CAEC82-12FF-4FD3-88AA-BC787849A4D1}" type="parTrans" cxnId="{9756AC74-97B6-4302-AAFD-C0239CE0EF7E}">
      <dgm:prSet/>
      <dgm:spPr/>
      <dgm:t>
        <a:bodyPr/>
        <a:lstStyle/>
        <a:p>
          <a:endParaRPr lang="de-DE"/>
        </a:p>
      </dgm:t>
    </dgm:pt>
    <dgm:pt modelId="{FD83BC24-8C15-4EF0-96B3-BE445ACDBE82}" type="sibTrans" cxnId="{9756AC74-97B6-4302-AAFD-C0239CE0EF7E}">
      <dgm:prSet/>
      <dgm:spPr/>
      <dgm:t>
        <a:bodyPr/>
        <a:lstStyle/>
        <a:p>
          <a:endParaRPr lang="de-DE"/>
        </a:p>
      </dgm:t>
    </dgm:pt>
    <dgm:pt modelId="{4FC40486-9708-4B4D-84F4-1E9D55178E50}">
      <dgm:prSet phldrT="[Text]"/>
      <dgm:spPr/>
      <dgm:t>
        <a:bodyPr/>
        <a:lstStyle/>
        <a:p>
          <a:r>
            <a:rPr lang="de-DE" dirty="0" smtClean="0"/>
            <a:t>Eindeutiger Fehlerstatus</a:t>
          </a:r>
        </a:p>
      </dgm:t>
    </dgm:pt>
    <dgm:pt modelId="{59CFC192-B33A-4C42-A0BB-7764CB5F6E3D}" type="parTrans" cxnId="{4CBB3401-DCEB-4613-956D-0B163F9A3267}">
      <dgm:prSet/>
      <dgm:spPr/>
      <dgm:t>
        <a:bodyPr/>
        <a:lstStyle/>
        <a:p>
          <a:endParaRPr lang="de-DE"/>
        </a:p>
      </dgm:t>
    </dgm:pt>
    <dgm:pt modelId="{A1F2BD82-E97C-41DF-87E3-3D5B025A63C6}" type="sibTrans" cxnId="{4CBB3401-DCEB-4613-956D-0B163F9A3267}">
      <dgm:prSet/>
      <dgm:spPr/>
      <dgm:t>
        <a:bodyPr/>
        <a:lstStyle/>
        <a:p>
          <a:endParaRPr lang="de-DE"/>
        </a:p>
      </dgm:t>
    </dgm:pt>
    <dgm:pt modelId="{45FBC98E-A154-4AE3-AE6C-2ED1B033FB9D}">
      <dgm:prSet phldrT="[Text]"/>
      <dgm:spPr/>
      <dgm:t>
        <a:bodyPr/>
        <a:lstStyle/>
        <a:p>
          <a:r>
            <a:rPr lang="de-DE" dirty="0" err="1" smtClean="0"/>
            <a:t>Benefits</a:t>
          </a:r>
          <a:endParaRPr lang="de-DE" dirty="0" smtClean="0"/>
        </a:p>
      </dgm:t>
    </dgm:pt>
    <dgm:pt modelId="{F6E2BA2F-B18C-480B-9D4A-DDEE19C238AF}" type="sibTrans" cxnId="{BC249D0F-9400-4A60-A1C1-A18D3B60E294}">
      <dgm:prSet/>
      <dgm:spPr/>
      <dgm:t>
        <a:bodyPr/>
        <a:lstStyle/>
        <a:p>
          <a:endParaRPr lang="de-DE"/>
        </a:p>
      </dgm:t>
    </dgm:pt>
    <dgm:pt modelId="{5239BF46-D004-4169-8F0F-C67429CF2F3E}" type="parTrans" cxnId="{BC249D0F-9400-4A60-A1C1-A18D3B60E294}">
      <dgm:prSet/>
      <dgm:spPr/>
      <dgm:t>
        <a:bodyPr/>
        <a:lstStyle/>
        <a:p>
          <a:endParaRPr lang="de-DE"/>
        </a:p>
      </dgm:t>
    </dgm:pt>
    <dgm:pt modelId="{D680B17B-6FEA-4208-A930-B88F75A2D1A9}">
      <dgm:prSet phldrT="[Text]"/>
      <dgm:spPr/>
      <dgm:t>
        <a:bodyPr/>
        <a:lstStyle/>
        <a:p>
          <a:r>
            <a:rPr lang="de-DE" dirty="0" smtClean="0"/>
            <a:t>Funktion</a:t>
          </a:r>
        </a:p>
      </dgm:t>
    </dgm:pt>
    <dgm:pt modelId="{B7055B05-D080-4CA4-962C-23D93CE0A4AD}" type="sibTrans" cxnId="{7D3D9309-0722-4E89-8FBB-62DEEE5C4FD4}">
      <dgm:prSet/>
      <dgm:spPr/>
      <dgm:t>
        <a:bodyPr/>
        <a:lstStyle/>
        <a:p>
          <a:endParaRPr lang="de-DE"/>
        </a:p>
      </dgm:t>
    </dgm:pt>
    <dgm:pt modelId="{1BF188E5-7E23-4FA5-9DCF-F46C682546DD}" type="parTrans" cxnId="{7D3D9309-0722-4E89-8FBB-62DEEE5C4FD4}">
      <dgm:prSet/>
      <dgm:spPr/>
      <dgm:t>
        <a:bodyPr/>
        <a:lstStyle/>
        <a:p>
          <a:endParaRPr lang="de-DE"/>
        </a:p>
      </dgm:t>
    </dgm:pt>
    <mc:AlternateContent xmlns:mc="http://schemas.openxmlformats.org/markup-compatibility/2006" xmlns:a14="http://schemas.microsoft.com/office/drawing/2010/main">
      <mc:Choice Requires="a14">
        <dgm:pt modelId="{60D86D6C-8806-4867-88CF-86C25311AA2E}">
          <dgm:prSet phldrT="[Text]"/>
          <dgm:spPr/>
          <dgm:t>
            <a:bodyPr/>
            <a:lstStyle/>
            <a:p>
              <a:r>
                <a:rPr lang="de-DE" dirty="0" smtClean="0"/>
                <a:t>Für CMIP</a:t>
              </a:r>
              <a14:m>
                <m:oMath xmlns:m="http://schemas.openxmlformats.org/officeDocument/2006/math">
                  <m:sSup>
                    <m:sSupPr>
                      <m:ctrlPr>
                        <a:rPr lang="de-DE" b="0" i="1" smtClean="0">
                          <a:latin typeface="Cambria Math"/>
                        </a:rPr>
                      </m:ctrlPr>
                    </m:sSupPr>
                    <m:e>
                      <m:r>
                        <a:rPr lang="de-DE" b="0" i="1" smtClean="0">
                          <a:latin typeface="Cambria Math"/>
                        </a:rPr>
                        <m:t>5</m:t>
                      </m:r>
                    </m:e>
                    <m:sup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</m:sup>
                  </m:sSup>
                </m:oMath>
              </a14:m>
              <a:r>
                <a:rPr lang="de-DE" dirty="0" smtClean="0"/>
                <a:t>, CORDEX, …</a:t>
              </a:r>
              <a:endParaRPr lang="de-DE" dirty="0"/>
            </a:p>
          </dgm:t>
        </dgm:pt>
      </mc:Choice>
      <mc:Fallback xmlns="">
        <dgm:pt modelId="{60D86D6C-8806-4867-88CF-86C25311AA2E}">
          <dgm:prSet phldrT="[Text]"/>
          <dgm:spPr/>
          <dgm:t>
            <a:bodyPr/>
            <a:lstStyle/>
            <a:p>
              <a:r>
                <a:rPr lang="de-DE" dirty="0" smtClean="0"/>
                <a:t>Für CMIP</a:t>
              </a:r>
              <a:r>
                <a:rPr lang="de-DE" b="0" i="0" smtClean="0">
                  <a:latin typeface="Cambria Math"/>
                </a:rPr>
                <a:t>5^+</a:t>
              </a:r>
              <a:r>
                <a:rPr lang="de-DE" dirty="0" smtClean="0"/>
                <a:t>, CORDEX, …</a:t>
              </a:r>
              <a:endParaRPr lang="de-DE" dirty="0"/>
            </a:p>
          </dgm:t>
        </dgm:pt>
      </mc:Fallback>
    </mc:AlternateContent>
    <dgm:pt modelId="{D9DE407D-AD79-4E23-B0EE-8DD8CD0365AD}">
      <dgm:prSet phldrT="[Text]"/>
      <dgm:spPr/>
      <dgm:t>
        <a:bodyPr/>
        <a:lstStyle/>
        <a:p>
          <a:r>
            <a:rPr lang="de-DE" dirty="0" smtClean="0"/>
            <a:t>Ergebnisdaten aller ESMs als Input möglich</a:t>
          </a:r>
          <a:endParaRPr lang="de-DE" dirty="0"/>
        </a:p>
      </dgm:t>
    </dgm:pt>
    <dgm:pt modelId="{A27A75F3-FFF6-4990-AD37-5C2159D39AF4}">
      <dgm:prSet phldrT="[Text]"/>
      <dgm:spPr/>
      <dgm:t>
        <a:bodyPr/>
        <a:lstStyle/>
        <a:p>
          <a:r>
            <a:rPr lang="de-DE" dirty="0" smtClean="0"/>
            <a:t>Anspruch</a:t>
          </a:r>
          <a:endParaRPr lang="de-DE" dirty="0"/>
        </a:p>
      </dgm:t>
    </dgm:pt>
    <dgm:pt modelId="{69BDE47E-D937-43E2-B8F0-FD4980E42E21}" type="sibTrans" cxnId="{72147535-1075-43E7-A271-ADD7FFAF3D0E}">
      <dgm:prSet/>
      <dgm:spPr/>
      <dgm:t>
        <a:bodyPr/>
        <a:lstStyle/>
        <a:p>
          <a:endParaRPr lang="de-DE"/>
        </a:p>
      </dgm:t>
    </dgm:pt>
    <dgm:pt modelId="{381F7DDC-1965-45C4-A6E8-730FC5B5DACF}" type="parTrans" cxnId="{72147535-1075-43E7-A271-ADD7FFAF3D0E}">
      <dgm:prSet/>
      <dgm:spPr/>
      <dgm:t>
        <a:bodyPr/>
        <a:lstStyle/>
        <a:p>
          <a:endParaRPr lang="de-DE"/>
        </a:p>
      </dgm:t>
    </dgm:pt>
    <dgm:pt modelId="{C0395897-9C0B-4CBF-B99D-30D196127436}" type="sibTrans" cxnId="{C1667A9B-27A4-4DD0-B80C-74CE5B0EF593}">
      <dgm:prSet/>
      <dgm:spPr/>
      <dgm:t>
        <a:bodyPr/>
        <a:lstStyle/>
        <a:p>
          <a:endParaRPr lang="de-DE"/>
        </a:p>
      </dgm:t>
    </dgm:pt>
    <dgm:pt modelId="{A4A7CAEB-DE37-47A7-A51C-C4DBB1FBA27D}" type="parTrans" cxnId="{C1667A9B-27A4-4DD0-B80C-74CE5B0EF593}">
      <dgm:prSet/>
      <dgm:spPr/>
      <dgm:t>
        <a:bodyPr/>
        <a:lstStyle/>
        <a:p>
          <a:endParaRPr lang="de-DE"/>
        </a:p>
      </dgm:t>
    </dgm:pt>
    <dgm:pt modelId="{F5BCBDDE-22E6-474A-94AC-375D9B46AF7F}" type="sibTrans" cxnId="{A15E99A9-0F3F-4845-B863-EA9052E6BB40}">
      <dgm:prSet/>
      <dgm:spPr/>
      <dgm:t>
        <a:bodyPr/>
        <a:lstStyle/>
        <a:p>
          <a:endParaRPr lang="de-DE"/>
        </a:p>
      </dgm:t>
    </dgm:pt>
    <dgm:pt modelId="{F1C66A42-421C-4C44-BDD1-DAE2753DBE13}" type="parTrans" cxnId="{A15E99A9-0F3F-4845-B863-EA9052E6BB40}">
      <dgm:prSet/>
      <dgm:spPr/>
      <dgm:t>
        <a:bodyPr/>
        <a:lstStyle/>
        <a:p>
          <a:endParaRPr lang="de-DE"/>
        </a:p>
      </dgm:t>
    </dgm:pt>
    <dgm:pt modelId="{73148484-1A95-4D35-968A-794C760D5484}">
      <dgm:prSet phldrT="[Text]"/>
      <dgm:spPr/>
      <dgm:t>
        <a:bodyPr/>
        <a:lstStyle/>
        <a:p>
          <a:r>
            <a:rPr lang="de-DE" dirty="0" smtClean="0"/>
            <a:t>Keine ‚Vor-</a:t>
          </a:r>
          <a:r>
            <a:rPr lang="de-DE" dirty="0" err="1" smtClean="0"/>
            <a:t>CMORisierung</a:t>
          </a:r>
          <a:r>
            <a:rPr lang="de-DE" dirty="0" smtClean="0"/>
            <a:t>‘ notwendig</a:t>
          </a:r>
        </a:p>
      </dgm:t>
    </dgm:pt>
    <dgm:pt modelId="{D2B4C0B8-07AB-4281-9C1D-7E5F5E68D540}" type="sibTrans" cxnId="{06507119-5389-4837-B1B7-9875FB61E9E1}">
      <dgm:prSet/>
      <dgm:spPr/>
      <dgm:t>
        <a:bodyPr/>
        <a:lstStyle/>
        <a:p>
          <a:endParaRPr lang="de-DE"/>
        </a:p>
      </dgm:t>
    </dgm:pt>
    <dgm:pt modelId="{FB653640-A289-44ED-93BC-E0D3B7D3A6B6}" type="parTrans" cxnId="{06507119-5389-4837-B1B7-9875FB61E9E1}">
      <dgm:prSet/>
      <dgm:spPr/>
      <dgm:t>
        <a:bodyPr/>
        <a:lstStyle/>
        <a:p>
          <a:endParaRPr lang="de-DE"/>
        </a:p>
      </dgm:t>
    </dgm:pt>
    <dgm:pt modelId="{36F18688-D9F6-484E-B055-E8CE48CE6214}">
      <dgm:prSet phldrT="[Text]"/>
      <dgm:spPr/>
      <dgm:t>
        <a:bodyPr/>
        <a:lstStyle/>
        <a:p>
          <a:r>
            <a:rPr lang="de-DE" dirty="0" smtClean="0"/>
            <a:t>Konfiguration von außen ohne „</a:t>
          </a:r>
          <a:r>
            <a:rPr lang="de-DE" dirty="0" err="1" smtClean="0"/>
            <a:t>hardcode</a:t>
          </a:r>
          <a:r>
            <a:rPr lang="de-DE" dirty="0" smtClean="0"/>
            <a:t>“</a:t>
          </a:r>
        </a:p>
      </dgm:t>
    </dgm:pt>
    <dgm:pt modelId="{567267C4-7782-4C6E-B12A-3D85A2C4F08C}" type="parTrans" cxnId="{2E28EEEB-7085-455F-A230-27BAC164FAC6}">
      <dgm:prSet/>
      <dgm:spPr/>
      <dgm:t>
        <a:bodyPr/>
        <a:lstStyle/>
        <a:p>
          <a:endParaRPr lang="de-DE"/>
        </a:p>
      </dgm:t>
    </dgm:pt>
    <dgm:pt modelId="{5B9EF34A-0050-4FBC-AFFE-F4908F92F00F}" type="sibTrans" cxnId="{2E28EEEB-7085-455F-A230-27BAC164FAC6}">
      <dgm:prSet/>
      <dgm:spPr/>
      <dgm:t>
        <a:bodyPr/>
        <a:lstStyle/>
        <a:p>
          <a:endParaRPr lang="de-DE"/>
        </a:p>
      </dgm:t>
    </dgm:pt>
    <dgm:pt modelId="{CD1FA48B-F93C-4109-887A-961D5BA320D0}">
      <dgm:prSet phldrT="[Text]"/>
      <dgm:spPr/>
      <dgm:t>
        <a:bodyPr/>
        <a:lstStyle/>
        <a:p>
          <a:r>
            <a:rPr lang="de-DE" dirty="0" smtClean="0"/>
            <a:t>„</a:t>
          </a:r>
          <a:r>
            <a:rPr lang="de-DE" dirty="0" err="1" smtClean="0"/>
            <a:t>Bounds</a:t>
          </a:r>
          <a:r>
            <a:rPr lang="de-DE" dirty="0" smtClean="0"/>
            <a:t>“-Berechnung</a:t>
          </a:r>
        </a:p>
      </dgm:t>
    </dgm:pt>
    <dgm:pt modelId="{E78C6105-598F-4088-A1CF-B8EE2D8E7E42}" type="parTrans" cxnId="{92A5E7DC-0254-412F-81F8-D9033335DFC9}">
      <dgm:prSet/>
      <dgm:spPr/>
      <dgm:t>
        <a:bodyPr/>
        <a:lstStyle/>
        <a:p>
          <a:endParaRPr lang="de-DE"/>
        </a:p>
      </dgm:t>
    </dgm:pt>
    <dgm:pt modelId="{AFE4194A-46B9-4995-83B3-BF83458DAD96}" type="sibTrans" cxnId="{92A5E7DC-0254-412F-81F8-D9033335DFC9}">
      <dgm:prSet/>
      <dgm:spPr/>
      <dgm:t>
        <a:bodyPr/>
        <a:lstStyle/>
        <a:p>
          <a:endParaRPr lang="de-DE"/>
        </a:p>
      </dgm:t>
    </dgm:pt>
    <dgm:pt modelId="{3EE142A7-D6C9-4E11-AD2A-C0D41AB7E180}" type="pres">
      <dgm:prSet presAssocID="{4500DF29-AB98-4331-A683-494DD99495D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04E43E60-EC2E-41B0-BA18-ABA90EBA6722}" type="pres">
      <dgm:prSet presAssocID="{A27A75F3-FFF6-4990-AD37-5C2159D39AF4}" presName="root" presStyleCnt="0"/>
      <dgm:spPr/>
    </dgm:pt>
    <dgm:pt modelId="{EE694AEC-90A8-4BA6-A4E9-41FBC2E3F827}" type="pres">
      <dgm:prSet presAssocID="{A27A75F3-FFF6-4990-AD37-5C2159D39AF4}" presName="rootComposite" presStyleCnt="0"/>
      <dgm:spPr/>
    </dgm:pt>
    <dgm:pt modelId="{D4A142ED-A7D7-445E-8D92-5C056AAD86C8}" type="pres">
      <dgm:prSet presAssocID="{A27A75F3-FFF6-4990-AD37-5C2159D39AF4}" presName="rootText" presStyleLbl="node1" presStyleIdx="0" presStyleCnt="3"/>
      <dgm:spPr/>
      <dgm:t>
        <a:bodyPr/>
        <a:lstStyle/>
        <a:p>
          <a:endParaRPr lang="de-DE"/>
        </a:p>
      </dgm:t>
    </dgm:pt>
    <dgm:pt modelId="{C48B2A43-75BD-46A1-8051-201FC8E65B19}" type="pres">
      <dgm:prSet presAssocID="{A27A75F3-FFF6-4990-AD37-5C2159D39AF4}" presName="rootConnector" presStyleLbl="node1" presStyleIdx="0" presStyleCnt="3"/>
      <dgm:spPr/>
      <dgm:t>
        <a:bodyPr/>
        <a:lstStyle/>
        <a:p>
          <a:endParaRPr lang="de-DE"/>
        </a:p>
      </dgm:t>
    </dgm:pt>
    <dgm:pt modelId="{DB130EB6-E8E0-48FB-92A8-9E2F16CC494C}" type="pres">
      <dgm:prSet presAssocID="{A27A75F3-FFF6-4990-AD37-5C2159D39AF4}" presName="childShape" presStyleCnt="0"/>
      <dgm:spPr/>
    </dgm:pt>
    <dgm:pt modelId="{CD7AC6A0-37A6-466E-A8DE-510B5450542D}" type="pres">
      <dgm:prSet presAssocID="{F1C66A42-421C-4C44-BDD1-DAE2753DBE13}" presName="Name13" presStyleLbl="parChTrans1D2" presStyleIdx="0" presStyleCnt="9"/>
      <dgm:spPr/>
      <dgm:t>
        <a:bodyPr/>
        <a:lstStyle/>
        <a:p>
          <a:endParaRPr lang="de-DE"/>
        </a:p>
      </dgm:t>
    </dgm:pt>
    <dgm:pt modelId="{4ABEF9FC-216C-4609-85D6-CF95B6EB69DE}" type="pres">
      <dgm:prSet presAssocID="{D9DE407D-AD79-4E23-B0EE-8DD8CD0365AD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12F6A76-1550-4243-AC07-612D63D28A63}" type="pres">
      <dgm:prSet presAssocID="{A4A7CAEB-DE37-47A7-A51C-C4DBB1FBA27D}" presName="Name13" presStyleLbl="parChTrans1D2" presStyleIdx="1" presStyleCnt="9"/>
      <dgm:spPr/>
      <dgm:t>
        <a:bodyPr/>
        <a:lstStyle/>
        <a:p>
          <a:endParaRPr lang="de-DE"/>
        </a:p>
      </dgm:t>
    </dgm:pt>
    <dgm:pt modelId="{A40795EC-9A37-4467-AD54-81558277B9E6}" type="pres">
      <dgm:prSet presAssocID="{60D86D6C-8806-4867-88CF-86C25311AA2E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66F4C3-2D8C-426C-8F47-C4593D6286AC}" type="pres">
      <dgm:prSet presAssocID="{D7E0C555-1CE7-4254-8B75-681BF4B3C55E}" presName="Name13" presStyleLbl="parChTrans1D2" presStyleIdx="2" presStyleCnt="9"/>
      <dgm:spPr/>
      <dgm:t>
        <a:bodyPr/>
        <a:lstStyle/>
        <a:p>
          <a:endParaRPr lang="de-DE"/>
        </a:p>
      </dgm:t>
    </dgm:pt>
    <dgm:pt modelId="{125C277B-BE83-4898-861E-6048359A1DC1}" type="pres">
      <dgm:prSet presAssocID="{3194E578-8644-415A-95AF-EB0545286DB4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3388DD6-2F8D-4F39-AB71-E545BBA5B8F6}" type="pres">
      <dgm:prSet presAssocID="{D680B17B-6FEA-4208-A930-B88F75A2D1A9}" presName="root" presStyleCnt="0"/>
      <dgm:spPr/>
    </dgm:pt>
    <dgm:pt modelId="{9605066D-666C-4FF2-B7E1-3C8EAA469C54}" type="pres">
      <dgm:prSet presAssocID="{D680B17B-6FEA-4208-A930-B88F75A2D1A9}" presName="rootComposite" presStyleCnt="0"/>
      <dgm:spPr/>
    </dgm:pt>
    <dgm:pt modelId="{0016C256-5CD8-43BA-A0B0-0F1AB6ACF717}" type="pres">
      <dgm:prSet presAssocID="{D680B17B-6FEA-4208-A930-B88F75A2D1A9}" presName="rootText" presStyleLbl="node1" presStyleIdx="1" presStyleCnt="3"/>
      <dgm:spPr/>
      <dgm:t>
        <a:bodyPr/>
        <a:lstStyle/>
        <a:p>
          <a:endParaRPr lang="de-DE"/>
        </a:p>
      </dgm:t>
    </dgm:pt>
    <dgm:pt modelId="{18E323DF-A05B-4758-975F-FDE08B40B8C3}" type="pres">
      <dgm:prSet presAssocID="{D680B17B-6FEA-4208-A930-B88F75A2D1A9}" presName="rootConnector" presStyleLbl="node1" presStyleIdx="1" presStyleCnt="3"/>
      <dgm:spPr/>
      <dgm:t>
        <a:bodyPr/>
        <a:lstStyle/>
        <a:p>
          <a:endParaRPr lang="de-DE"/>
        </a:p>
      </dgm:t>
    </dgm:pt>
    <dgm:pt modelId="{93EE0A26-F052-4A9D-A548-0189128800CA}" type="pres">
      <dgm:prSet presAssocID="{D680B17B-6FEA-4208-A930-B88F75A2D1A9}" presName="childShape" presStyleCnt="0"/>
      <dgm:spPr/>
    </dgm:pt>
    <dgm:pt modelId="{C6DE85E2-CBF5-46AE-92F0-7838D35CDD49}" type="pres">
      <dgm:prSet presAssocID="{F397697D-5E8E-4975-AEA1-8B09CE572314}" presName="Name13" presStyleLbl="parChTrans1D2" presStyleIdx="3" presStyleCnt="9"/>
      <dgm:spPr/>
      <dgm:t>
        <a:bodyPr/>
        <a:lstStyle/>
        <a:p>
          <a:endParaRPr lang="de-DE"/>
        </a:p>
      </dgm:t>
    </dgm:pt>
    <dgm:pt modelId="{E28E1293-39E1-4153-8997-F27FAAFDC997}" type="pres">
      <dgm:prSet presAssocID="{526C6F27-5EDC-413D-A67E-8BB8C8EC69E9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DD2BFC2-8862-48ED-9C58-A4A1DF6EA9AB}" type="pres">
      <dgm:prSet presAssocID="{D1CAEC82-12FF-4FD3-88AA-BC787849A4D1}" presName="Name13" presStyleLbl="parChTrans1D2" presStyleIdx="4" presStyleCnt="9"/>
      <dgm:spPr/>
      <dgm:t>
        <a:bodyPr/>
        <a:lstStyle/>
        <a:p>
          <a:endParaRPr lang="de-DE"/>
        </a:p>
      </dgm:t>
    </dgm:pt>
    <dgm:pt modelId="{12491349-46F1-45DF-8B53-446AC682BA5D}" type="pres">
      <dgm:prSet presAssocID="{01503824-287D-431F-8FC2-9F7958375A0E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CB04049-18D4-4BDB-87F6-FAE5F6BEFB16}" type="pres">
      <dgm:prSet presAssocID="{59CFC192-B33A-4C42-A0BB-7764CB5F6E3D}" presName="Name13" presStyleLbl="parChTrans1D2" presStyleIdx="5" presStyleCnt="9"/>
      <dgm:spPr/>
      <dgm:t>
        <a:bodyPr/>
        <a:lstStyle/>
        <a:p>
          <a:endParaRPr lang="de-DE"/>
        </a:p>
      </dgm:t>
    </dgm:pt>
    <dgm:pt modelId="{2735EA68-3549-41D3-8786-7F04D810FB04}" type="pres">
      <dgm:prSet presAssocID="{4FC40486-9708-4B4D-84F4-1E9D55178E50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FD53123-56C0-414B-A0DD-D5ADB8633106}" type="pres">
      <dgm:prSet presAssocID="{45FBC98E-A154-4AE3-AE6C-2ED1B033FB9D}" presName="root" presStyleCnt="0"/>
      <dgm:spPr/>
    </dgm:pt>
    <dgm:pt modelId="{FB73DC94-A0B2-4F4D-A313-81BE14C9023F}" type="pres">
      <dgm:prSet presAssocID="{45FBC98E-A154-4AE3-AE6C-2ED1B033FB9D}" presName="rootComposite" presStyleCnt="0"/>
      <dgm:spPr/>
    </dgm:pt>
    <dgm:pt modelId="{6F805A49-AAEC-4882-BA8C-0646878F2EC6}" type="pres">
      <dgm:prSet presAssocID="{45FBC98E-A154-4AE3-AE6C-2ED1B033FB9D}" presName="rootText" presStyleLbl="node1" presStyleIdx="2" presStyleCnt="3"/>
      <dgm:spPr/>
      <dgm:t>
        <a:bodyPr/>
        <a:lstStyle/>
        <a:p>
          <a:endParaRPr lang="de-DE"/>
        </a:p>
      </dgm:t>
    </dgm:pt>
    <dgm:pt modelId="{2A1FE3B0-B1BA-46BB-B6F0-4D2CDA9E03D2}" type="pres">
      <dgm:prSet presAssocID="{45FBC98E-A154-4AE3-AE6C-2ED1B033FB9D}" presName="rootConnector" presStyleLbl="node1" presStyleIdx="2" presStyleCnt="3"/>
      <dgm:spPr/>
      <dgm:t>
        <a:bodyPr/>
        <a:lstStyle/>
        <a:p>
          <a:endParaRPr lang="de-DE"/>
        </a:p>
      </dgm:t>
    </dgm:pt>
    <dgm:pt modelId="{E1DC089B-186C-4D44-B524-5D478744CF23}" type="pres">
      <dgm:prSet presAssocID="{45FBC98E-A154-4AE3-AE6C-2ED1B033FB9D}" presName="childShape" presStyleCnt="0"/>
      <dgm:spPr/>
    </dgm:pt>
    <dgm:pt modelId="{717F74DA-723E-41CA-BC12-B2FC759F22B6}" type="pres">
      <dgm:prSet presAssocID="{FB653640-A289-44ED-93BC-E0D3B7D3A6B6}" presName="Name13" presStyleLbl="parChTrans1D2" presStyleIdx="6" presStyleCnt="9"/>
      <dgm:spPr/>
      <dgm:t>
        <a:bodyPr/>
        <a:lstStyle/>
        <a:p>
          <a:endParaRPr lang="de-DE"/>
        </a:p>
      </dgm:t>
    </dgm:pt>
    <dgm:pt modelId="{9051AB25-D145-4E3C-B153-6BF731AB96BB}" type="pres">
      <dgm:prSet presAssocID="{73148484-1A95-4D35-968A-794C760D5484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71BD550-7FD7-437A-B012-68C626E68C30}" type="pres">
      <dgm:prSet presAssocID="{567267C4-7782-4C6E-B12A-3D85A2C4F08C}" presName="Name13" presStyleLbl="parChTrans1D2" presStyleIdx="7" presStyleCnt="9"/>
      <dgm:spPr/>
      <dgm:t>
        <a:bodyPr/>
        <a:lstStyle/>
        <a:p>
          <a:endParaRPr lang="de-DE"/>
        </a:p>
      </dgm:t>
    </dgm:pt>
    <dgm:pt modelId="{313F2ED2-01E9-4AD3-94DD-012D3782E4E8}" type="pres">
      <dgm:prSet presAssocID="{36F18688-D9F6-484E-B055-E8CE48CE6214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6EB07B-DE6B-425A-B6F5-D48E0019A4FA}" type="pres">
      <dgm:prSet presAssocID="{E78C6105-598F-4088-A1CF-B8EE2D8E7E42}" presName="Name13" presStyleLbl="parChTrans1D2" presStyleIdx="8" presStyleCnt="9"/>
      <dgm:spPr/>
      <dgm:t>
        <a:bodyPr/>
        <a:lstStyle/>
        <a:p>
          <a:endParaRPr lang="de-DE"/>
        </a:p>
      </dgm:t>
    </dgm:pt>
    <dgm:pt modelId="{D5E763C4-8C8E-4AD5-9A23-652B3C18B0FB}" type="pres">
      <dgm:prSet presAssocID="{CD1FA48B-F93C-4109-887A-961D5BA320D0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2147535-1075-43E7-A271-ADD7FFAF3D0E}" srcId="{4500DF29-AB98-4331-A683-494DD99495D6}" destId="{A27A75F3-FFF6-4990-AD37-5C2159D39AF4}" srcOrd="0" destOrd="0" parTransId="{381F7DDC-1965-45C4-A6E8-730FC5B5DACF}" sibTransId="{69BDE47E-D937-43E2-B8F0-FD4980E42E21}"/>
    <dgm:cxn modelId="{64140B6A-744F-4277-AC92-2044850809CC}" type="presOf" srcId="{4FC40486-9708-4B4D-84F4-1E9D55178E50}" destId="{2735EA68-3549-41D3-8786-7F04D810FB04}" srcOrd="0" destOrd="0" presId="urn:microsoft.com/office/officeart/2005/8/layout/hierarchy3"/>
    <dgm:cxn modelId="{A03301E9-5777-4FE4-9A68-88A946C458B2}" type="presOf" srcId="{F397697D-5E8E-4975-AEA1-8B09CE572314}" destId="{C6DE85E2-CBF5-46AE-92F0-7838D35CDD49}" srcOrd="0" destOrd="0" presId="urn:microsoft.com/office/officeart/2005/8/layout/hierarchy3"/>
    <dgm:cxn modelId="{F1DE39C3-DAD5-4C00-89F7-1451D14AD65F}" type="presOf" srcId="{A4A7CAEB-DE37-47A7-A51C-C4DBB1FBA27D}" destId="{012F6A76-1550-4243-AC07-612D63D28A63}" srcOrd="0" destOrd="0" presId="urn:microsoft.com/office/officeart/2005/8/layout/hierarchy3"/>
    <dgm:cxn modelId="{8AD57E34-3F8B-43B7-9ACE-DB96FB83B104}" type="presOf" srcId="{A27A75F3-FFF6-4990-AD37-5C2159D39AF4}" destId="{D4A142ED-A7D7-445E-8D92-5C056AAD86C8}" srcOrd="0" destOrd="0" presId="urn:microsoft.com/office/officeart/2005/8/layout/hierarchy3"/>
    <dgm:cxn modelId="{49268E6A-8DB3-4A1A-8E6F-B52767421B4E}" srcId="{D680B17B-6FEA-4208-A930-B88F75A2D1A9}" destId="{526C6F27-5EDC-413D-A67E-8BB8C8EC69E9}" srcOrd="0" destOrd="0" parTransId="{F397697D-5E8E-4975-AEA1-8B09CE572314}" sibTransId="{BA041BF9-1EE4-4854-91D4-66012C0E2D1B}"/>
    <dgm:cxn modelId="{D6F256C6-E36F-44F0-B650-1AC1629205D7}" type="presOf" srcId="{D680B17B-6FEA-4208-A930-B88F75A2D1A9}" destId="{0016C256-5CD8-43BA-A0B0-0F1AB6ACF717}" srcOrd="0" destOrd="0" presId="urn:microsoft.com/office/officeart/2005/8/layout/hierarchy3"/>
    <dgm:cxn modelId="{DC9461BC-EB58-4220-8826-4664C15D00FE}" type="presOf" srcId="{45FBC98E-A154-4AE3-AE6C-2ED1B033FB9D}" destId="{6F805A49-AAEC-4882-BA8C-0646878F2EC6}" srcOrd="0" destOrd="0" presId="urn:microsoft.com/office/officeart/2005/8/layout/hierarchy3"/>
    <dgm:cxn modelId="{C7DCF87A-832A-4BEF-817B-BC8A2A7CA05A}" type="presOf" srcId="{3194E578-8644-415A-95AF-EB0545286DB4}" destId="{125C277B-BE83-4898-861E-6048359A1DC1}" srcOrd="0" destOrd="0" presId="urn:microsoft.com/office/officeart/2005/8/layout/hierarchy3"/>
    <dgm:cxn modelId="{0C8B2EB7-2C93-433E-AC35-8C7FE9E3276E}" type="presOf" srcId="{60D86D6C-8806-4867-88CF-86C25311AA2E}" destId="{A40795EC-9A37-4467-AD54-81558277B9E6}" srcOrd="0" destOrd="0" presId="urn:microsoft.com/office/officeart/2005/8/layout/hierarchy3"/>
    <dgm:cxn modelId="{C1667A9B-27A4-4DD0-B80C-74CE5B0EF593}" srcId="{A27A75F3-FFF6-4990-AD37-5C2159D39AF4}" destId="{60D86D6C-8806-4867-88CF-86C25311AA2E}" srcOrd="1" destOrd="0" parTransId="{A4A7CAEB-DE37-47A7-A51C-C4DBB1FBA27D}" sibTransId="{C0395897-9C0B-4CBF-B99D-30D196127436}"/>
    <dgm:cxn modelId="{58BB6CC8-81D7-428D-9467-034BD82B8D50}" type="presOf" srcId="{4500DF29-AB98-4331-A683-494DD99495D6}" destId="{3EE142A7-D6C9-4E11-AD2A-C0D41AB7E180}" srcOrd="0" destOrd="0" presId="urn:microsoft.com/office/officeart/2005/8/layout/hierarchy3"/>
    <dgm:cxn modelId="{1401DC8C-EC0D-407C-BF99-D3EF1A741DA9}" type="presOf" srcId="{CD1FA48B-F93C-4109-887A-961D5BA320D0}" destId="{D5E763C4-8C8E-4AD5-9A23-652B3C18B0FB}" srcOrd="0" destOrd="0" presId="urn:microsoft.com/office/officeart/2005/8/layout/hierarchy3"/>
    <dgm:cxn modelId="{112EE8DC-8A60-4CD8-9C9A-52FA1AE95BE8}" type="presOf" srcId="{36F18688-D9F6-484E-B055-E8CE48CE6214}" destId="{313F2ED2-01E9-4AD3-94DD-012D3782E4E8}" srcOrd="0" destOrd="0" presId="urn:microsoft.com/office/officeart/2005/8/layout/hierarchy3"/>
    <dgm:cxn modelId="{2883F293-C4DC-4C05-AF3F-7D5C21D055F2}" type="presOf" srcId="{45FBC98E-A154-4AE3-AE6C-2ED1B033FB9D}" destId="{2A1FE3B0-B1BA-46BB-B6F0-4D2CDA9E03D2}" srcOrd="1" destOrd="0" presId="urn:microsoft.com/office/officeart/2005/8/layout/hierarchy3"/>
    <dgm:cxn modelId="{9756AC74-97B6-4302-AAFD-C0239CE0EF7E}" srcId="{D680B17B-6FEA-4208-A930-B88F75A2D1A9}" destId="{01503824-287D-431F-8FC2-9F7958375A0E}" srcOrd="1" destOrd="0" parTransId="{D1CAEC82-12FF-4FD3-88AA-BC787849A4D1}" sibTransId="{FD83BC24-8C15-4EF0-96B3-BE445ACDBE82}"/>
    <dgm:cxn modelId="{E05A4FB1-CBB4-4B0D-869A-876A9674ACE5}" type="presOf" srcId="{73148484-1A95-4D35-968A-794C760D5484}" destId="{9051AB25-D145-4E3C-B153-6BF731AB96BB}" srcOrd="0" destOrd="0" presId="urn:microsoft.com/office/officeart/2005/8/layout/hierarchy3"/>
    <dgm:cxn modelId="{B1FBFFB1-81E3-4ACE-BACF-B37997C0814E}" type="presOf" srcId="{E78C6105-598F-4088-A1CF-B8EE2D8E7E42}" destId="{B86EB07B-DE6B-425A-B6F5-D48E0019A4FA}" srcOrd="0" destOrd="0" presId="urn:microsoft.com/office/officeart/2005/8/layout/hierarchy3"/>
    <dgm:cxn modelId="{A15E99A9-0F3F-4845-B863-EA9052E6BB40}" srcId="{A27A75F3-FFF6-4990-AD37-5C2159D39AF4}" destId="{D9DE407D-AD79-4E23-B0EE-8DD8CD0365AD}" srcOrd="0" destOrd="0" parTransId="{F1C66A42-421C-4C44-BDD1-DAE2753DBE13}" sibTransId="{F5BCBDDE-22E6-474A-94AC-375D9B46AF7F}"/>
    <dgm:cxn modelId="{4CBB3401-DCEB-4613-956D-0B163F9A3267}" srcId="{D680B17B-6FEA-4208-A930-B88F75A2D1A9}" destId="{4FC40486-9708-4B4D-84F4-1E9D55178E50}" srcOrd="2" destOrd="0" parTransId="{59CFC192-B33A-4C42-A0BB-7764CB5F6E3D}" sibTransId="{A1F2BD82-E97C-41DF-87E3-3D5B025A63C6}"/>
    <dgm:cxn modelId="{BC249D0F-9400-4A60-A1C1-A18D3B60E294}" srcId="{4500DF29-AB98-4331-A683-494DD99495D6}" destId="{45FBC98E-A154-4AE3-AE6C-2ED1B033FB9D}" srcOrd="2" destOrd="0" parTransId="{5239BF46-D004-4169-8F0F-C67429CF2F3E}" sibTransId="{F6E2BA2F-B18C-480B-9D4A-DDEE19C238AF}"/>
    <dgm:cxn modelId="{09830BD4-9B8E-4A0C-9A21-628523ECB5D5}" type="presOf" srcId="{59CFC192-B33A-4C42-A0BB-7764CB5F6E3D}" destId="{0CB04049-18D4-4BDB-87F6-FAE5F6BEFB16}" srcOrd="0" destOrd="0" presId="urn:microsoft.com/office/officeart/2005/8/layout/hierarchy3"/>
    <dgm:cxn modelId="{50D13D1E-6DF6-4DC1-92CA-FE52B195EF56}" type="presOf" srcId="{A27A75F3-FFF6-4990-AD37-5C2159D39AF4}" destId="{C48B2A43-75BD-46A1-8051-201FC8E65B19}" srcOrd="1" destOrd="0" presId="urn:microsoft.com/office/officeart/2005/8/layout/hierarchy3"/>
    <dgm:cxn modelId="{9A71136E-E648-4F67-AF5F-0BF36D908EB4}" type="presOf" srcId="{D680B17B-6FEA-4208-A930-B88F75A2D1A9}" destId="{18E323DF-A05B-4758-975F-FDE08B40B8C3}" srcOrd="1" destOrd="0" presId="urn:microsoft.com/office/officeart/2005/8/layout/hierarchy3"/>
    <dgm:cxn modelId="{B023CDCB-9969-494C-BF9C-DD142DAFB313}" type="presOf" srcId="{526C6F27-5EDC-413D-A67E-8BB8C8EC69E9}" destId="{E28E1293-39E1-4153-8997-F27FAAFDC997}" srcOrd="0" destOrd="0" presId="urn:microsoft.com/office/officeart/2005/8/layout/hierarchy3"/>
    <dgm:cxn modelId="{984FA1B3-B8DF-4D9C-8185-E1017F036C59}" type="presOf" srcId="{D9DE407D-AD79-4E23-B0EE-8DD8CD0365AD}" destId="{4ABEF9FC-216C-4609-85D6-CF95B6EB69DE}" srcOrd="0" destOrd="0" presId="urn:microsoft.com/office/officeart/2005/8/layout/hierarchy3"/>
    <dgm:cxn modelId="{E5B5D6B3-2DDB-4011-B81C-337625706935}" type="presOf" srcId="{D7E0C555-1CE7-4254-8B75-681BF4B3C55E}" destId="{B466F4C3-2D8C-426C-8F47-C4593D6286AC}" srcOrd="0" destOrd="0" presId="urn:microsoft.com/office/officeart/2005/8/layout/hierarchy3"/>
    <dgm:cxn modelId="{7D3D9309-0722-4E89-8FBB-62DEEE5C4FD4}" srcId="{4500DF29-AB98-4331-A683-494DD99495D6}" destId="{D680B17B-6FEA-4208-A930-B88F75A2D1A9}" srcOrd="1" destOrd="0" parTransId="{1BF188E5-7E23-4FA5-9DCF-F46C682546DD}" sibTransId="{B7055B05-D080-4CA4-962C-23D93CE0A4AD}"/>
    <dgm:cxn modelId="{84E4EF65-0601-40FD-ABB4-D4BDFCBD556A}" type="presOf" srcId="{F1C66A42-421C-4C44-BDD1-DAE2753DBE13}" destId="{CD7AC6A0-37A6-466E-A8DE-510B5450542D}" srcOrd="0" destOrd="0" presId="urn:microsoft.com/office/officeart/2005/8/layout/hierarchy3"/>
    <dgm:cxn modelId="{94918523-816B-4144-A6E2-D82F982CF37D}" type="presOf" srcId="{01503824-287D-431F-8FC2-9F7958375A0E}" destId="{12491349-46F1-45DF-8B53-446AC682BA5D}" srcOrd="0" destOrd="0" presId="urn:microsoft.com/office/officeart/2005/8/layout/hierarchy3"/>
    <dgm:cxn modelId="{666862CF-4C7A-4B3A-8C33-430386E31CE1}" type="presOf" srcId="{FB653640-A289-44ED-93BC-E0D3B7D3A6B6}" destId="{717F74DA-723E-41CA-BC12-B2FC759F22B6}" srcOrd="0" destOrd="0" presId="urn:microsoft.com/office/officeart/2005/8/layout/hierarchy3"/>
    <dgm:cxn modelId="{06507119-5389-4837-B1B7-9875FB61E9E1}" srcId="{45FBC98E-A154-4AE3-AE6C-2ED1B033FB9D}" destId="{73148484-1A95-4D35-968A-794C760D5484}" srcOrd="0" destOrd="0" parTransId="{FB653640-A289-44ED-93BC-E0D3B7D3A6B6}" sibTransId="{D2B4C0B8-07AB-4281-9C1D-7E5F5E68D540}"/>
    <dgm:cxn modelId="{053DCF00-ACC5-4A86-8C67-2323B39AB747}" type="presOf" srcId="{D1CAEC82-12FF-4FD3-88AA-BC787849A4D1}" destId="{ADD2BFC2-8862-48ED-9C58-A4A1DF6EA9AB}" srcOrd="0" destOrd="0" presId="urn:microsoft.com/office/officeart/2005/8/layout/hierarchy3"/>
    <dgm:cxn modelId="{92A5E7DC-0254-412F-81F8-D9033335DFC9}" srcId="{45FBC98E-A154-4AE3-AE6C-2ED1B033FB9D}" destId="{CD1FA48B-F93C-4109-887A-961D5BA320D0}" srcOrd="2" destOrd="0" parTransId="{E78C6105-598F-4088-A1CF-B8EE2D8E7E42}" sibTransId="{AFE4194A-46B9-4995-83B3-BF83458DAD96}"/>
    <dgm:cxn modelId="{2E28EEEB-7085-455F-A230-27BAC164FAC6}" srcId="{45FBC98E-A154-4AE3-AE6C-2ED1B033FB9D}" destId="{36F18688-D9F6-484E-B055-E8CE48CE6214}" srcOrd="1" destOrd="0" parTransId="{567267C4-7782-4C6E-B12A-3D85A2C4F08C}" sibTransId="{5B9EF34A-0050-4FBC-AFFE-F4908F92F00F}"/>
    <dgm:cxn modelId="{07FEC952-48ED-4E13-A914-CA69B73F000E}" srcId="{A27A75F3-FFF6-4990-AD37-5C2159D39AF4}" destId="{3194E578-8644-415A-95AF-EB0545286DB4}" srcOrd="2" destOrd="0" parTransId="{D7E0C555-1CE7-4254-8B75-681BF4B3C55E}" sibTransId="{0B645F8B-E959-457C-8762-E04D60DEB426}"/>
    <dgm:cxn modelId="{47881ECD-77F6-4A54-8D8A-BD0F14154A37}" type="presOf" srcId="{567267C4-7782-4C6E-B12A-3D85A2C4F08C}" destId="{571BD550-7FD7-437A-B012-68C626E68C30}" srcOrd="0" destOrd="0" presId="urn:microsoft.com/office/officeart/2005/8/layout/hierarchy3"/>
    <dgm:cxn modelId="{1EB1204A-FDC4-46C3-8425-9213FE7D0A86}" type="presParOf" srcId="{3EE142A7-D6C9-4E11-AD2A-C0D41AB7E180}" destId="{04E43E60-EC2E-41B0-BA18-ABA90EBA6722}" srcOrd="0" destOrd="0" presId="urn:microsoft.com/office/officeart/2005/8/layout/hierarchy3"/>
    <dgm:cxn modelId="{79579994-E708-4041-808A-A47CE9F4A710}" type="presParOf" srcId="{04E43E60-EC2E-41B0-BA18-ABA90EBA6722}" destId="{EE694AEC-90A8-4BA6-A4E9-41FBC2E3F827}" srcOrd="0" destOrd="0" presId="urn:microsoft.com/office/officeart/2005/8/layout/hierarchy3"/>
    <dgm:cxn modelId="{921320AA-BAAF-4E84-936B-9084D3D74CA0}" type="presParOf" srcId="{EE694AEC-90A8-4BA6-A4E9-41FBC2E3F827}" destId="{D4A142ED-A7D7-445E-8D92-5C056AAD86C8}" srcOrd="0" destOrd="0" presId="urn:microsoft.com/office/officeart/2005/8/layout/hierarchy3"/>
    <dgm:cxn modelId="{4EEDE5CB-9572-4616-90A7-5D4E5E381BBF}" type="presParOf" srcId="{EE694AEC-90A8-4BA6-A4E9-41FBC2E3F827}" destId="{C48B2A43-75BD-46A1-8051-201FC8E65B19}" srcOrd="1" destOrd="0" presId="urn:microsoft.com/office/officeart/2005/8/layout/hierarchy3"/>
    <dgm:cxn modelId="{085561AB-CE37-4D2F-AC68-8C01BCA0293A}" type="presParOf" srcId="{04E43E60-EC2E-41B0-BA18-ABA90EBA6722}" destId="{DB130EB6-E8E0-48FB-92A8-9E2F16CC494C}" srcOrd="1" destOrd="0" presId="urn:microsoft.com/office/officeart/2005/8/layout/hierarchy3"/>
    <dgm:cxn modelId="{40DFC6EE-C193-46DD-8A71-C43702E755CD}" type="presParOf" srcId="{DB130EB6-E8E0-48FB-92A8-9E2F16CC494C}" destId="{CD7AC6A0-37A6-466E-A8DE-510B5450542D}" srcOrd="0" destOrd="0" presId="urn:microsoft.com/office/officeart/2005/8/layout/hierarchy3"/>
    <dgm:cxn modelId="{DF794E64-E614-4940-92AC-F360819AAD75}" type="presParOf" srcId="{DB130EB6-E8E0-48FB-92A8-9E2F16CC494C}" destId="{4ABEF9FC-216C-4609-85D6-CF95B6EB69DE}" srcOrd="1" destOrd="0" presId="urn:microsoft.com/office/officeart/2005/8/layout/hierarchy3"/>
    <dgm:cxn modelId="{C5107DC2-F8E8-4835-AFE3-B2A754A62531}" type="presParOf" srcId="{DB130EB6-E8E0-48FB-92A8-9E2F16CC494C}" destId="{012F6A76-1550-4243-AC07-612D63D28A63}" srcOrd="2" destOrd="0" presId="urn:microsoft.com/office/officeart/2005/8/layout/hierarchy3"/>
    <dgm:cxn modelId="{3CFA7F7A-F00B-4D7B-8865-911E9BAF9A73}" type="presParOf" srcId="{DB130EB6-E8E0-48FB-92A8-9E2F16CC494C}" destId="{A40795EC-9A37-4467-AD54-81558277B9E6}" srcOrd="3" destOrd="0" presId="urn:microsoft.com/office/officeart/2005/8/layout/hierarchy3"/>
    <dgm:cxn modelId="{0333D92B-C6CA-4BED-9039-DC23395EB529}" type="presParOf" srcId="{DB130EB6-E8E0-48FB-92A8-9E2F16CC494C}" destId="{B466F4C3-2D8C-426C-8F47-C4593D6286AC}" srcOrd="4" destOrd="0" presId="urn:microsoft.com/office/officeart/2005/8/layout/hierarchy3"/>
    <dgm:cxn modelId="{4B6D080E-B20F-4739-815C-53E5EA1F1D56}" type="presParOf" srcId="{DB130EB6-E8E0-48FB-92A8-9E2F16CC494C}" destId="{125C277B-BE83-4898-861E-6048359A1DC1}" srcOrd="5" destOrd="0" presId="urn:microsoft.com/office/officeart/2005/8/layout/hierarchy3"/>
    <dgm:cxn modelId="{C8ABE318-85D9-49C6-95E3-2AA3B3FACDAB}" type="presParOf" srcId="{3EE142A7-D6C9-4E11-AD2A-C0D41AB7E180}" destId="{C3388DD6-2F8D-4F39-AB71-E545BBA5B8F6}" srcOrd="1" destOrd="0" presId="urn:microsoft.com/office/officeart/2005/8/layout/hierarchy3"/>
    <dgm:cxn modelId="{384D6905-0BC4-4E3A-AF64-A10F58A40BD2}" type="presParOf" srcId="{C3388DD6-2F8D-4F39-AB71-E545BBA5B8F6}" destId="{9605066D-666C-4FF2-B7E1-3C8EAA469C54}" srcOrd="0" destOrd="0" presId="urn:microsoft.com/office/officeart/2005/8/layout/hierarchy3"/>
    <dgm:cxn modelId="{01EED768-CD0D-4385-B8BB-7D74335A02E1}" type="presParOf" srcId="{9605066D-666C-4FF2-B7E1-3C8EAA469C54}" destId="{0016C256-5CD8-43BA-A0B0-0F1AB6ACF717}" srcOrd="0" destOrd="0" presId="urn:microsoft.com/office/officeart/2005/8/layout/hierarchy3"/>
    <dgm:cxn modelId="{D5E0CEFD-17C4-44F7-8E01-ABF72F1DF112}" type="presParOf" srcId="{9605066D-666C-4FF2-B7E1-3C8EAA469C54}" destId="{18E323DF-A05B-4758-975F-FDE08B40B8C3}" srcOrd="1" destOrd="0" presId="urn:microsoft.com/office/officeart/2005/8/layout/hierarchy3"/>
    <dgm:cxn modelId="{3F2BD089-4138-4A99-8DF8-A8515D6CF832}" type="presParOf" srcId="{C3388DD6-2F8D-4F39-AB71-E545BBA5B8F6}" destId="{93EE0A26-F052-4A9D-A548-0189128800CA}" srcOrd="1" destOrd="0" presId="urn:microsoft.com/office/officeart/2005/8/layout/hierarchy3"/>
    <dgm:cxn modelId="{D88370CC-A134-4D45-872C-816021F040DA}" type="presParOf" srcId="{93EE0A26-F052-4A9D-A548-0189128800CA}" destId="{C6DE85E2-CBF5-46AE-92F0-7838D35CDD49}" srcOrd="0" destOrd="0" presId="urn:microsoft.com/office/officeart/2005/8/layout/hierarchy3"/>
    <dgm:cxn modelId="{A8F8CDE0-667E-4E78-9DFF-E9519BC58BE9}" type="presParOf" srcId="{93EE0A26-F052-4A9D-A548-0189128800CA}" destId="{E28E1293-39E1-4153-8997-F27FAAFDC997}" srcOrd="1" destOrd="0" presId="urn:microsoft.com/office/officeart/2005/8/layout/hierarchy3"/>
    <dgm:cxn modelId="{8C04BE1F-709D-41F4-9509-8B7873CFCFC8}" type="presParOf" srcId="{93EE0A26-F052-4A9D-A548-0189128800CA}" destId="{ADD2BFC2-8862-48ED-9C58-A4A1DF6EA9AB}" srcOrd="2" destOrd="0" presId="urn:microsoft.com/office/officeart/2005/8/layout/hierarchy3"/>
    <dgm:cxn modelId="{70F25DB4-5D99-48EF-806F-A09EEA3385BD}" type="presParOf" srcId="{93EE0A26-F052-4A9D-A548-0189128800CA}" destId="{12491349-46F1-45DF-8B53-446AC682BA5D}" srcOrd="3" destOrd="0" presId="urn:microsoft.com/office/officeart/2005/8/layout/hierarchy3"/>
    <dgm:cxn modelId="{D1733507-FCDE-4722-A6E6-282DD0BBA2D6}" type="presParOf" srcId="{93EE0A26-F052-4A9D-A548-0189128800CA}" destId="{0CB04049-18D4-4BDB-87F6-FAE5F6BEFB16}" srcOrd="4" destOrd="0" presId="urn:microsoft.com/office/officeart/2005/8/layout/hierarchy3"/>
    <dgm:cxn modelId="{94A1F872-A7A8-4001-AB37-A38EAEBAC778}" type="presParOf" srcId="{93EE0A26-F052-4A9D-A548-0189128800CA}" destId="{2735EA68-3549-41D3-8786-7F04D810FB04}" srcOrd="5" destOrd="0" presId="urn:microsoft.com/office/officeart/2005/8/layout/hierarchy3"/>
    <dgm:cxn modelId="{40CEDC2E-14FF-423B-B6D8-7D7929C87BC8}" type="presParOf" srcId="{3EE142A7-D6C9-4E11-AD2A-C0D41AB7E180}" destId="{9FD53123-56C0-414B-A0DD-D5ADB8633106}" srcOrd="2" destOrd="0" presId="urn:microsoft.com/office/officeart/2005/8/layout/hierarchy3"/>
    <dgm:cxn modelId="{71D4701B-0B1C-4841-A4D8-2DC68A24E5FA}" type="presParOf" srcId="{9FD53123-56C0-414B-A0DD-D5ADB8633106}" destId="{FB73DC94-A0B2-4F4D-A313-81BE14C9023F}" srcOrd="0" destOrd="0" presId="urn:microsoft.com/office/officeart/2005/8/layout/hierarchy3"/>
    <dgm:cxn modelId="{3674F2B2-2AC0-4E84-9153-1F25D9789D60}" type="presParOf" srcId="{FB73DC94-A0B2-4F4D-A313-81BE14C9023F}" destId="{6F805A49-AAEC-4882-BA8C-0646878F2EC6}" srcOrd="0" destOrd="0" presId="urn:microsoft.com/office/officeart/2005/8/layout/hierarchy3"/>
    <dgm:cxn modelId="{A3D959E9-8A05-42CB-8CCE-B9A90B244B50}" type="presParOf" srcId="{FB73DC94-A0B2-4F4D-A313-81BE14C9023F}" destId="{2A1FE3B0-B1BA-46BB-B6F0-4D2CDA9E03D2}" srcOrd="1" destOrd="0" presId="urn:microsoft.com/office/officeart/2005/8/layout/hierarchy3"/>
    <dgm:cxn modelId="{3EFD591A-ECE5-4877-8180-FE4EF1E428FE}" type="presParOf" srcId="{9FD53123-56C0-414B-A0DD-D5ADB8633106}" destId="{E1DC089B-186C-4D44-B524-5D478744CF23}" srcOrd="1" destOrd="0" presId="urn:microsoft.com/office/officeart/2005/8/layout/hierarchy3"/>
    <dgm:cxn modelId="{57CF8729-CF09-4071-A998-E58F2050EF56}" type="presParOf" srcId="{E1DC089B-186C-4D44-B524-5D478744CF23}" destId="{717F74DA-723E-41CA-BC12-B2FC759F22B6}" srcOrd="0" destOrd="0" presId="urn:microsoft.com/office/officeart/2005/8/layout/hierarchy3"/>
    <dgm:cxn modelId="{4FEDD278-E7E8-4C7E-8194-899F7A528A86}" type="presParOf" srcId="{E1DC089B-186C-4D44-B524-5D478744CF23}" destId="{9051AB25-D145-4E3C-B153-6BF731AB96BB}" srcOrd="1" destOrd="0" presId="urn:microsoft.com/office/officeart/2005/8/layout/hierarchy3"/>
    <dgm:cxn modelId="{A59AE87A-B46D-44A8-86CC-08132BCFDB2E}" type="presParOf" srcId="{E1DC089B-186C-4D44-B524-5D478744CF23}" destId="{571BD550-7FD7-437A-B012-68C626E68C30}" srcOrd="2" destOrd="0" presId="urn:microsoft.com/office/officeart/2005/8/layout/hierarchy3"/>
    <dgm:cxn modelId="{CA893D6E-8A6D-4809-9EBB-F774496C1349}" type="presParOf" srcId="{E1DC089B-186C-4D44-B524-5D478744CF23}" destId="{313F2ED2-01E9-4AD3-94DD-012D3782E4E8}" srcOrd="3" destOrd="0" presId="urn:microsoft.com/office/officeart/2005/8/layout/hierarchy3"/>
    <dgm:cxn modelId="{54702547-4BC9-4209-A22C-7369EA4E6D66}" type="presParOf" srcId="{E1DC089B-186C-4D44-B524-5D478744CF23}" destId="{B86EB07B-DE6B-425A-B6F5-D48E0019A4FA}" srcOrd="4" destOrd="0" presId="urn:microsoft.com/office/officeart/2005/8/layout/hierarchy3"/>
    <dgm:cxn modelId="{5FDB94CF-5791-4155-8734-0A8E726B1C76}" type="presParOf" srcId="{E1DC089B-186C-4D44-B524-5D478744CF23}" destId="{D5E763C4-8C8E-4AD5-9A23-652B3C18B0F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00DF29-AB98-4331-A683-494DD99495D6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194E578-8644-415A-95AF-EB0545286DB4}">
      <dgm:prSet phldrT="[Text]"/>
      <dgm:spPr/>
      <dgm:t>
        <a:bodyPr/>
        <a:lstStyle/>
        <a:p>
          <a:r>
            <a:rPr lang="de-DE" smtClean="0"/>
            <a:t>Kein CMOR Aufruf bei falscher Konfig.</a:t>
          </a:r>
          <a:endParaRPr lang="de-DE" dirty="0"/>
        </a:p>
      </dgm:t>
    </dgm:pt>
    <dgm:pt modelId="{D7E0C555-1CE7-4254-8B75-681BF4B3C55E}" type="parTrans" cxnId="{07FEC952-48ED-4E13-A914-CA69B73F000E}">
      <dgm:prSet/>
      <dgm:spPr/>
      <dgm:t>
        <a:bodyPr/>
        <a:lstStyle/>
        <a:p>
          <a:endParaRPr lang="de-DE"/>
        </a:p>
      </dgm:t>
    </dgm:pt>
    <dgm:pt modelId="{0B645F8B-E959-457C-8762-E04D60DEB426}" type="sibTrans" cxnId="{07FEC952-48ED-4E13-A914-CA69B73F000E}">
      <dgm:prSet/>
      <dgm:spPr/>
      <dgm:t>
        <a:bodyPr/>
        <a:lstStyle/>
        <a:p>
          <a:endParaRPr lang="de-DE"/>
        </a:p>
      </dgm:t>
    </dgm:pt>
    <dgm:pt modelId="{526C6F27-5EDC-413D-A67E-8BB8C8EC69E9}">
      <dgm:prSet phldrT="[Text]"/>
      <dgm:spPr/>
      <dgm:t>
        <a:bodyPr/>
        <a:lstStyle/>
        <a:p>
          <a:r>
            <a:rPr lang="de-DE" dirty="0" smtClean="0"/>
            <a:t>Vereinfachung von CMOR Nutzung</a:t>
          </a:r>
        </a:p>
      </dgm:t>
    </dgm:pt>
    <dgm:pt modelId="{F397697D-5E8E-4975-AEA1-8B09CE572314}" type="parTrans" cxnId="{49268E6A-8DB3-4A1A-8E6F-B52767421B4E}">
      <dgm:prSet/>
      <dgm:spPr/>
      <dgm:t>
        <a:bodyPr/>
        <a:lstStyle/>
        <a:p>
          <a:endParaRPr lang="de-DE"/>
        </a:p>
      </dgm:t>
    </dgm:pt>
    <dgm:pt modelId="{BA041BF9-1EE4-4854-91D4-66012C0E2D1B}" type="sibTrans" cxnId="{49268E6A-8DB3-4A1A-8E6F-B52767421B4E}">
      <dgm:prSet/>
      <dgm:spPr/>
      <dgm:t>
        <a:bodyPr/>
        <a:lstStyle/>
        <a:p>
          <a:endParaRPr lang="de-DE"/>
        </a:p>
      </dgm:t>
    </dgm:pt>
    <dgm:pt modelId="{01503824-287D-431F-8FC2-9F7958375A0E}">
      <dgm:prSet phldrT="[Text]"/>
      <dgm:spPr/>
      <dgm:t>
        <a:bodyPr/>
        <a:lstStyle/>
        <a:p>
          <a:r>
            <a:rPr lang="de-DE" dirty="0" smtClean="0"/>
            <a:t>Checkt und erstellt ggf. </a:t>
          </a:r>
          <a:r>
            <a:rPr lang="de-DE" dirty="0" err="1" smtClean="0"/>
            <a:t>CMORizability</a:t>
          </a:r>
          <a:endParaRPr lang="de-DE" dirty="0" smtClean="0"/>
        </a:p>
      </dgm:t>
    </dgm:pt>
    <dgm:pt modelId="{D1CAEC82-12FF-4FD3-88AA-BC787849A4D1}" type="parTrans" cxnId="{9756AC74-97B6-4302-AAFD-C0239CE0EF7E}">
      <dgm:prSet/>
      <dgm:spPr/>
      <dgm:t>
        <a:bodyPr/>
        <a:lstStyle/>
        <a:p>
          <a:endParaRPr lang="de-DE"/>
        </a:p>
      </dgm:t>
    </dgm:pt>
    <dgm:pt modelId="{FD83BC24-8C15-4EF0-96B3-BE445ACDBE82}" type="sibTrans" cxnId="{9756AC74-97B6-4302-AAFD-C0239CE0EF7E}">
      <dgm:prSet/>
      <dgm:spPr/>
      <dgm:t>
        <a:bodyPr/>
        <a:lstStyle/>
        <a:p>
          <a:endParaRPr lang="de-DE"/>
        </a:p>
      </dgm:t>
    </dgm:pt>
    <dgm:pt modelId="{4FC40486-9708-4B4D-84F4-1E9D55178E50}">
      <dgm:prSet phldrT="[Text]"/>
      <dgm:spPr/>
      <dgm:t>
        <a:bodyPr/>
        <a:lstStyle/>
        <a:p>
          <a:r>
            <a:rPr lang="de-DE" dirty="0" smtClean="0"/>
            <a:t>Eindeutiger Fehlerstatus</a:t>
          </a:r>
          <a:endParaRPr lang="de-DE" dirty="0" smtClean="0"/>
        </a:p>
      </dgm:t>
    </dgm:pt>
    <dgm:pt modelId="{59CFC192-B33A-4C42-A0BB-7764CB5F6E3D}" type="parTrans" cxnId="{4CBB3401-DCEB-4613-956D-0B163F9A3267}">
      <dgm:prSet/>
      <dgm:spPr/>
      <dgm:t>
        <a:bodyPr/>
        <a:lstStyle/>
        <a:p>
          <a:endParaRPr lang="de-DE"/>
        </a:p>
      </dgm:t>
    </dgm:pt>
    <dgm:pt modelId="{A1F2BD82-E97C-41DF-87E3-3D5B025A63C6}" type="sibTrans" cxnId="{4CBB3401-DCEB-4613-956D-0B163F9A3267}">
      <dgm:prSet/>
      <dgm:spPr/>
      <dgm:t>
        <a:bodyPr/>
        <a:lstStyle/>
        <a:p>
          <a:endParaRPr lang="de-DE"/>
        </a:p>
      </dgm:t>
    </dgm:pt>
    <dgm:pt modelId="{45FBC98E-A154-4AE3-AE6C-2ED1B033FB9D}">
      <dgm:prSet phldrT="[Text]"/>
      <dgm:spPr/>
      <dgm:t>
        <a:bodyPr/>
        <a:lstStyle/>
        <a:p>
          <a:r>
            <a:rPr lang="de-DE" dirty="0" err="1" smtClean="0"/>
            <a:t>Benefits</a:t>
          </a:r>
          <a:endParaRPr lang="de-DE" dirty="0" smtClean="0"/>
        </a:p>
      </dgm:t>
    </dgm:pt>
    <dgm:pt modelId="{F6E2BA2F-B18C-480B-9D4A-DDEE19C238AF}" type="sibTrans" cxnId="{BC249D0F-9400-4A60-A1C1-A18D3B60E294}">
      <dgm:prSet/>
      <dgm:spPr/>
      <dgm:t>
        <a:bodyPr/>
        <a:lstStyle/>
        <a:p>
          <a:endParaRPr lang="de-DE"/>
        </a:p>
      </dgm:t>
    </dgm:pt>
    <dgm:pt modelId="{5239BF46-D004-4169-8F0F-C67429CF2F3E}" type="parTrans" cxnId="{BC249D0F-9400-4A60-A1C1-A18D3B60E294}">
      <dgm:prSet/>
      <dgm:spPr/>
      <dgm:t>
        <a:bodyPr/>
        <a:lstStyle/>
        <a:p>
          <a:endParaRPr lang="de-DE"/>
        </a:p>
      </dgm:t>
    </dgm:pt>
    <dgm:pt modelId="{D680B17B-6FEA-4208-A930-B88F75A2D1A9}">
      <dgm:prSet phldrT="[Text]"/>
      <dgm:spPr/>
      <dgm:t>
        <a:bodyPr/>
        <a:lstStyle/>
        <a:p>
          <a:r>
            <a:rPr lang="de-DE" dirty="0" smtClean="0"/>
            <a:t>Funktion</a:t>
          </a:r>
        </a:p>
      </dgm:t>
    </dgm:pt>
    <dgm:pt modelId="{B7055B05-D080-4CA4-962C-23D93CE0A4AD}" type="sibTrans" cxnId="{7D3D9309-0722-4E89-8FBB-62DEEE5C4FD4}">
      <dgm:prSet/>
      <dgm:spPr/>
      <dgm:t>
        <a:bodyPr/>
        <a:lstStyle/>
        <a:p>
          <a:endParaRPr lang="de-DE"/>
        </a:p>
      </dgm:t>
    </dgm:pt>
    <dgm:pt modelId="{1BF188E5-7E23-4FA5-9DCF-F46C682546DD}" type="parTrans" cxnId="{7D3D9309-0722-4E89-8FBB-62DEEE5C4FD4}">
      <dgm:prSet/>
      <dgm:spPr/>
      <dgm:t>
        <a:bodyPr/>
        <a:lstStyle/>
        <a:p>
          <a:endParaRPr lang="de-DE"/>
        </a:p>
      </dgm:t>
    </dgm:pt>
    <dgm:pt modelId="{60D86D6C-8806-4867-88CF-86C25311AA2E}">
      <dgm:prSet phldrT="[Text]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de-DE">
              <a:noFill/>
            </a:rPr>
            <a:t> </a:t>
          </a:r>
        </a:p>
      </dgm:t>
    </dgm:pt>
    <dgm:pt modelId="{D9DE407D-AD79-4E23-B0EE-8DD8CD0365AD}">
      <dgm:prSet phldrT="[Text]"/>
      <dgm:spPr/>
      <dgm:t>
        <a:bodyPr/>
        <a:lstStyle/>
        <a:p>
          <a:r>
            <a:rPr lang="de-DE" dirty="0" smtClean="0"/>
            <a:t>Ergebnisdaten aller ESMs als Input möglich</a:t>
          </a:r>
          <a:endParaRPr lang="de-DE" dirty="0"/>
        </a:p>
      </dgm:t>
    </dgm:pt>
    <dgm:pt modelId="{A27A75F3-FFF6-4990-AD37-5C2159D39AF4}">
      <dgm:prSet phldrT="[Text]"/>
      <dgm:spPr/>
      <dgm:t>
        <a:bodyPr/>
        <a:lstStyle/>
        <a:p>
          <a:r>
            <a:rPr lang="de-DE" dirty="0" smtClean="0"/>
            <a:t>Anspruch</a:t>
          </a:r>
          <a:endParaRPr lang="de-DE" dirty="0"/>
        </a:p>
      </dgm:t>
    </dgm:pt>
    <dgm:pt modelId="{69BDE47E-D937-43E2-B8F0-FD4980E42E21}" type="sibTrans" cxnId="{72147535-1075-43E7-A271-ADD7FFAF3D0E}">
      <dgm:prSet/>
      <dgm:spPr/>
      <dgm:t>
        <a:bodyPr/>
        <a:lstStyle/>
        <a:p>
          <a:endParaRPr lang="de-DE"/>
        </a:p>
      </dgm:t>
    </dgm:pt>
    <dgm:pt modelId="{381F7DDC-1965-45C4-A6E8-730FC5B5DACF}" type="parTrans" cxnId="{72147535-1075-43E7-A271-ADD7FFAF3D0E}">
      <dgm:prSet/>
      <dgm:spPr/>
      <dgm:t>
        <a:bodyPr/>
        <a:lstStyle/>
        <a:p>
          <a:endParaRPr lang="de-DE"/>
        </a:p>
      </dgm:t>
    </dgm:pt>
    <dgm:pt modelId="{C0395897-9C0B-4CBF-B99D-30D196127436}" type="sibTrans" cxnId="{C1667A9B-27A4-4DD0-B80C-74CE5B0EF593}">
      <dgm:prSet/>
      <dgm:spPr/>
      <dgm:t>
        <a:bodyPr/>
        <a:lstStyle/>
        <a:p>
          <a:endParaRPr lang="de-DE"/>
        </a:p>
      </dgm:t>
    </dgm:pt>
    <dgm:pt modelId="{A4A7CAEB-DE37-47A7-A51C-C4DBB1FBA27D}" type="parTrans" cxnId="{C1667A9B-27A4-4DD0-B80C-74CE5B0EF593}">
      <dgm:prSet/>
      <dgm:spPr/>
      <dgm:t>
        <a:bodyPr/>
        <a:lstStyle/>
        <a:p>
          <a:endParaRPr lang="de-DE"/>
        </a:p>
      </dgm:t>
    </dgm:pt>
    <dgm:pt modelId="{F5BCBDDE-22E6-474A-94AC-375D9B46AF7F}" type="sibTrans" cxnId="{A15E99A9-0F3F-4845-B863-EA9052E6BB40}">
      <dgm:prSet/>
      <dgm:spPr/>
      <dgm:t>
        <a:bodyPr/>
        <a:lstStyle/>
        <a:p>
          <a:endParaRPr lang="de-DE"/>
        </a:p>
      </dgm:t>
    </dgm:pt>
    <dgm:pt modelId="{F1C66A42-421C-4C44-BDD1-DAE2753DBE13}" type="parTrans" cxnId="{A15E99A9-0F3F-4845-B863-EA9052E6BB40}">
      <dgm:prSet/>
      <dgm:spPr/>
      <dgm:t>
        <a:bodyPr/>
        <a:lstStyle/>
        <a:p>
          <a:endParaRPr lang="de-DE"/>
        </a:p>
      </dgm:t>
    </dgm:pt>
    <dgm:pt modelId="{73148484-1A95-4D35-968A-794C760D5484}">
      <dgm:prSet phldrT="[Text]"/>
      <dgm:spPr/>
      <dgm:t>
        <a:bodyPr/>
        <a:lstStyle/>
        <a:p>
          <a:r>
            <a:rPr lang="de-DE" dirty="0" smtClean="0"/>
            <a:t>Keine ‚Vor-</a:t>
          </a:r>
          <a:r>
            <a:rPr lang="de-DE" dirty="0" err="1" smtClean="0"/>
            <a:t>CMORisierung</a:t>
          </a:r>
          <a:r>
            <a:rPr lang="de-DE" dirty="0" smtClean="0"/>
            <a:t>‘ notwendig</a:t>
          </a:r>
          <a:endParaRPr lang="de-DE" dirty="0" smtClean="0"/>
        </a:p>
      </dgm:t>
    </dgm:pt>
    <dgm:pt modelId="{D2B4C0B8-07AB-4281-9C1D-7E5F5E68D540}" type="sibTrans" cxnId="{06507119-5389-4837-B1B7-9875FB61E9E1}">
      <dgm:prSet/>
      <dgm:spPr/>
      <dgm:t>
        <a:bodyPr/>
        <a:lstStyle/>
        <a:p>
          <a:endParaRPr lang="de-DE"/>
        </a:p>
      </dgm:t>
    </dgm:pt>
    <dgm:pt modelId="{FB653640-A289-44ED-93BC-E0D3B7D3A6B6}" type="parTrans" cxnId="{06507119-5389-4837-B1B7-9875FB61E9E1}">
      <dgm:prSet/>
      <dgm:spPr/>
      <dgm:t>
        <a:bodyPr/>
        <a:lstStyle/>
        <a:p>
          <a:endParaRPr lang="de-DE"/>
        </a:p>
      </dgm:t>
    </dgm:pt>
    <dgm:pt modelId="{36F18688-D9F6-484E-B055-E8CE48CE6214}">
      <dgm:prSet phldrT="[Text]"/>
      <dgm:spPr/>
      <dgm:t>
        <a:bodyPr/>
        <a:lstStyle/>
        <a:p>
          <a:r>
            <a:rPr lang="de-DE" dirty="0" smtClean="0"/>
            <a:t>Konfiguration von außen ohne „</a:t>
          </a:r>
          <a:r>
            <a:rPr lang="de-DE" dirty="0" err="1" smtClean="0"/>
            <a:t>hardcode</a:t>
          </a:r>
          <a:r>
            <a:rPr lang="de-DE" dirty="0" smtClean="0"/>
            <a:t>“</a:t>
          </a:r>
          <a:endParaRPr lang="de-DE" dirty="0" smtClean="0"/>
        </a:p>
      </dgm:t>
    </dgm:pt>
    <dgm:pt modelId="{567267C4-7782-4C6E-B12A-3D85A2C4F08C}" type="parTrans" cxnId="{2E28EEEB-7085-455F-A230-27BAC164FAC6}">
      <dgm:prSet/>
      <dgm:spPr/>
      <dgm:t>
        <a:bodyPr/>
        <a:lstStyle/>
        <a:p>
          <a:endParaRPr lang="de-DE"/>
        </a:p>
      </dgm:t>
    </dgm:pt>
    <dgm:pt modelId="{5B9EF34A-0050-4FBC-AFFE-F4908F92F00F}" type="sibTrans" cxnId="{2E28EEEB-7085-455F-A230-27BAC164FAC6}">
      <dgm:prSet/>
      <dgm:spPr/>
      <dgm:t>
        <a:bodyPr/>
        <a:lstStyle/>
        <a:p>
          <a:endParaRPr lang="de-DE"/>
        </a:p>
      </dgm:t>
    </dgm:pt>
    <dgm:pt modelId="{CD1FA48B-F93C-4109-887A-961D5BA320D0}">
      <dgm:prSet phldrT="[Text]"/>
      <dgm:spPr/>
      <dgm:t>
        <a:bodyPr/>
        <a:lstStyle/>
        <a:p>
          <a:r>
            <a:rPr lang="de-DE" dirty="0" smtClean="0"/>
            <a:t>„</a:t>
          </a:r>
          <a:r>
            <a:rPr lang="de-DE" dirty="0" err="1" smtClean="0"/>
            <a:t>Bounds</a:t>
          </a:r>
          <a:r>
            <a:rPr lang="de-DE" dirty="0" smtClean="0"/>
            <a:t>“-Berechnung</a:t>
          </a:r>
          <a:endParaRPr lang="de-DE" dirty="0" smtClean="0"/>
        </a:p>
      </dgm:t>
    </dgm:pt>
    <dgm:pt modelId="{E78C6105-598F-4088-A1CF-B8EE2D8E7E42}" type="parTrans" cxnId="{92A5E7DC-0254-412F-81F8-D9033335DFC9}">
      <dgm:prSet/>
      <dgm:spPr/>
      <dgm:t>
        <a:bodyPr/>
        <a:lstStyle/>
        <a:p>
          <a:endParaRPr lang="de-DE"/>
        </a:p>
      </dgm:t>
    </dgm:pt>
    <dgm:pt modelId="{AFE4194A-46B9-4995-83B3-BF83458DAD96}" type="sibTrans" cxnId="{92A5E7DC-0254-412F-81F8-D9033335DFC9}">
      <dgm:prSet/>
      <dgm:spPr/>
      <dgm:t>
        <a:bodyPr/>
        <a:lstStyle/>
        <a:p>
          <a:endParaRPr lang="de-DE"/>
        </a:p>
      </dgm:t>
    </dgm:pt>
    <dgm:pt modelId="{3EE142A7-D6C9-4E11-AD2A-C0D41AB7E180}" type="pres">
      <dgm:prSet presAssocID="{4500DF29-AB98-4331-A683-494DD99495D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04E43E60-EC2E-41B0-BA18-ABA90EBA6722}" type="pres">
      <dgm:prSet presAssocID="{A27A75F3-FFF6-4990-AD37-5C2159D39AF4}" presName="root" presStyleCnt="0"/>
      <dgm:spPr/>
    </dgm:pt>
    <dgm:pt modelId="{EE694AEC-90A8-4BA6-A4E9-41FBC2E3F827}" type="pres">
      <dgm:prSet presAssocID="{A27A75F3-FFF6-4990-AD37-5C2159D39AF4}" presName="rootComposite" presStyleCnt="0"/>
      <dgm:spPr/>
    </dgm:pt>
    <dgm:pt modelId="{D4A142ED-A7D7-445E-8D92-5C056AAD86C8}" type="pres">
      <dgm:prSet presAssocID="{A27A75F3-FFF6-4990-AD37-5C2159D39AF4}" presName="rootText" presStyleLbl="node1" presStyleIdx="0" presStyleCnt="3"/>
      <dgm:spPr/>
      <dgm:t>
        <a:bodyPr/>
        <a:lstStyle/>
        <a:p>
          <a:endParaRPr lang="de-DE"/>
        </a:p>
      </dgm:t>
    </dgm:pt>
    <dgm:pt modelId="{C48B2A43-75BD-46A1-8051-201FC8E65B19}" type="pres">
      <dgm:prSet presAssocID="{A27A75F3-FFF6-4990-AD37-5C2159D39AF4}" presName="rootConnector" presStyleLbl="node1" presStyleIdx="0" presStyleCnt="3"/>
      <dgm:spPr/>
      <dgm:t>
        <a:bodyPr/>
        <a:lstStyle/>
        <a:p>
          <a:endParaRPr lang="de-DE"/>
        </a:p>
      </dgm:t>
    </dgm:pt>
    <dgm:pt modelId="{DB130EB6-E8E0-48FB-92A8-9E2F16CC494C}" type="pres">
      <dgm:prSet presAssocID="{A27A75F3-FFF6-4990-AD37-5C2159D39AF4}" presName="childShape" presStyleCnt="0"/>
      <dgm:spPr/>
    </dgm:pt>
    <dgm:pt modelId="{CD7AC6A0-37A6-466E-A8DE-510B5450542D}" type="pres">
      <dgm:prSet presAssocID="{F1C66A42-421C-4C44-BDD1-DAE2753DBE13}" presName="Name13" presStyleLbl="parChTrans1D2" presStyleIdx="0" presStyleCnt="9"/>
      <dgm:spPr/>
      <dgm:t>
        <a:bodyPr/>
        <a:lstStyle/>
        <a:p>
          <a:endParaRPr lang="de-DE"/>
        </a:p>
      </dgm:t>
    </dgm:pt>
    <dgm:pt modelId="{4ABEF9FC-216C-4609-85D6-CF95B6EB69DE}" type="pres">
      <dgm:prSet presAssocID="{D9DE407D-AD79-4E23-B0EE-8DD8CD0365AD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12F6A76-1550-4243-AC07-612D63D28A63}" type="pres">
      <dgm:prSet presAssocID="{A4A7CAEB-DE37-47A7-A51C-C4DBB1FBA27D}" presName="Name13" presStyleLbl="parChTrans1D2" presStyleIdx="1" presStyleCnt="9"/>
      <dgm:spPr/>
      <dgm:t>
        <a:bodyPr/>
        <a:lstStyle/>
        <a:p>
          <a:endParaRPr lang="de-DE"/>
        </a:p>
      </dgm:t>
    </dgm:pt>
    <dgm:pt modelId="{A40795EC-9A37-4467-AD54-81558277B9E6}" type="pres">
      <dgm:prSet presAssocID="{60D86D6C-8806-4867-88CF-86C25311AA2E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66F4C3-2D8C-426C-8F47-C4593D6286AC}" type="pres">
      <dgm:prSet presAssocID="{D7E0C555-1CE7-4254-8B75-681BF4B3C55E}" presName="Name13" presStyleLbl="parChTrans1D2" presStyleIdx="2" presStyleCnt="9"/>
      <dgm:spPr/>
      <dgm:t>
        <a:bodyPr/>
        <a:lstStyle/>
        <a:p>
          <a:endParaRPr lang="de-DE"/>
        </a:p>
      </dgm:t>
    </dgm:pt>
    <dgm:pt modelId="{125C277B-BE83-4898-861E-6048359A1DC1}" type="pres">
      <dgm:prSet presAssocID="{3194E578-8644-415A-95AF-EB0545286DB4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3388DD6-2F8D-4F39-AB71-E545BBA5B8F6}" type="pres">
      <dgm:prSet presAssocID="{D680B17B-6FEA-4208-A930-B88F75A2D1A9}" presName="root" presStyleCnt="0"/>
      <dgm:spPr/>
    </dgm:pt>
    <dgm:pt modelId="{9605066D-666C-4FF2-B7E1-3C8EAA469C54}" type="pres">
      <dgm:prSet presAssocID="{D680B17B-6FEA-4208-A930-B88F75A2D1A9}" presName="rootComposite" presStyleCnt="0"/>
      <dgm:spPr/>
    </dgm:pt>
    <dgm:pt modelId="{0016C256-5CD8-43BA-A0B0-0F1AB6ACF717}" type="pres">
      <dgm:prSet presAssocID="{D680B17B-6FEA-4208-A930-B88F75A2D1A9}" presName="rootText" presStyleLbl="node1" presStyleIdx="1" presStyleCnt="3"/>
      <dgm:spPr/>
      <dgm:t>
        <a:bodyPr/>
        <a:lstStyle/>
        <a:p>
          <a:endParaRPr lang="de-DE"/>
        </a:p>
      </dgm:t>
    </dgm:pt>
    <dgm:pt modelId="{18E323DF-A05B-4758-975F-FDE08B40B8C3}" type="pres">
      <dgm:prSet presAssocID="{D680B17B-6FEA-4208-A930-B88F75A2D1A9}" presName="rootConnector" presStyleLbl="node1" presStyleIdx="1" presStyleCnt="3"/>
      <dgm:spPr/>
      <dgm:t>
        <a:bodyPr/>
        <a:lstStyle/>
        <a:p>
          <a:endParaRPr lang="de-DE"/>
        </a:p>
      </dgm:t>
    </dgm:pt>
    <dgm:pt modelId="{93EE0A26-F052-4A9D-A548-0189128800CA}" type="pres">
      <dgm:prSet presAssocID="{D680B17B-6FEA-4208-A930-B88F75A2D1A9}" presName="childShape" presStyleCnt="0"/>
      <dgm:spPr/>
    </dgm:pt>
    <dgm:pt modelId="{C6DE85E2-CBF5-46AE-92F0-7838D35CDD49}" type="pres">
      <dgm:prSet presAssocID="{F397697D-5E8E-4975-AEA1-8B09CE572314}" presName="Name13" presStyleLbl="parChTrans1D2" presStyleIdx="3" presStyleCnt="9"/>
      <dgm:spPr/>
      <dgm:t>
        <a:bodyPr/>
        <a:lstStyle/>
        <a:p>
          <a:endParaRPr lang="de-DE"/>
        </a:p>
      </dgm:t>
    </dgm:pt>
    <dgm:pt modelId="{E28E1293-39E1-4153-8997-F27FAAFDC997}" type="pres">
      <dgm:prSet presAssocID="{526C6F27-5EDC-413D-A67E-8BB8C8EC69E9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DD2BFC2-8862-48ED-9C58-A4A1DF6EA9AB}" type="pres">
      <dgm:prSet presAssocID="{D1CAEC82-12FF-4FD3-88AA-BC787849A4D1}" presName="Name13" presStyleLbl="parChTrans1D2" presStyleIdx="4" presStyleCnt="9"/>
      <dgm:spPr/>
      <dgm:t>
        <a:bodyPr/>
        <a:lstStyle/>
        <a:p>
          <a:endParaRPr lang="de-DE"/>
        </a:p>
      </dgm:t>
    </dgm:pt>
    <dgm:pt modelId="{12491349-46F1-45DF-8B53-446AC682BA5D}" type="pres">
      <dgm:prSet presAssocID="{01503824-287D-431F-8FC2-9F7958375A0E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CB04049-18D4-4BDB-87F6-FAE5F6BEFB16}" type="pres">
      <dgm:prSet presAssocID="{59CFC192-B33A-4C42-A0BB-7764CB5F6E3D}" presName="Name13" presStyleLbl="parChTrans1D2" presStyleIdx="5" presStyleCnt="9"/>
      <dgm:spPr/>
      <dgm:t>
        <a:bodyPr/>
        <a:lstStyle/>
        <a:p>
          <a:endParaRPr lang="de-DE"/>
        </a:p>
      </dgm:t>
    </dgm:pt>
    <dgm:pt modelId="{2735EA68-3549-41D3-8786-7F04D810FB04}" type="pres">
      <dgm:prSet presAssocID="{4FC40486-9708-4B4D-84F4-1E9D55178E50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FD53123-56C0-414B-A0DD-D5ADB8633106}" type="pres">
      <dgm:prSet presAssocID="{45FBC98E-A154-4AE3-AE6C-2ED1B033FB9D}" presName="root" presStyleCnt="0"/>
      <dgm:spPr/>
    </dgm:pt>
    <dgm:pt modelId="{FB73DC94-A0B2-4F4D-A313-81BE14C9023F}" type="pres">
      <dgm:prSet presAssocID="{45FBC98E-A154-4AE3-AE6C-2ED1B033FB9D}" presName="rootComposite" presStyleCnt="0"/>
      <dgm:spPr/>
    </dgm:pt>
    <dgm:pt modelId="{6F805A49-AAEC-4882-BA8C-0646878F2EC6}" type="pres">
      <dgm:prSet presAssocID="{45FBC98E-A154-4AE3-AE6C-2ED1B033FB9D}" presName="rootText" presStyleLbl="node1" presStyleIdx="2" presStyleCnt="3"/>
      <dgm:spPr/>
      <dgm:t>
        <a:bodyPr/>
        <a:lstStyle/>
        <a:p>
          <a:endParaRPr lang="de-DE"/>
        </a:p>
      </dgm:t>
    </dgm:pt>
    <dgm:pt modelId="{2A1FE3B0-B1BA-46BB-B6F0-4D2CDA9E03D2}" type="pres">
      <dgm:prSet presAssocID="{45FBC98E-A154-4AE3-AE6C-2ED1B033FB9D}" presName="rootConnector" presStyleLbl="node1" presStyleIdx="2" presStyleCnt="3"/>
      <dgm:spPr/>
      <dgm:t>
        <a:bodyPr/>
        <a:lstStyle/>
        <a:p>
          <a:endParaRPr lang="de-DE"/>
        </a:p>
      </dgm:t>
    </dgm:pt>
    <dgm:pt modelId="{E1DC089B-186C-4D44-B524-5D478744CF23}" type="pres">
      <dgm:prSet presAssocID="{45FBC98E-A154-4AE3-AE6C-2ED1B033FB9D}" presName="childShape" presStyleCnt="0"/>
      <dgm:spPr/>
    </dgm:pt>
    <dgm:pt modelId="{717F74DA-723E-41CA-BC12-B2FC759F22B6}" type="pres">
      <dgm:prSet presAssocID="{FB653640-A289-44ED-93BC-E0D3B7D3A6B6}" presName="Name13" presStyleLbl="parChTrans1D2" presStyleIdx="6" presStyleCnt="9"/>
      <dgm:spPr/>
      <dgm:t>
        <a:bodyPr/>
        <a:lstStyle/>
        <a:p>
          <a:endParaRPr lang="de-DE"/>
        </a:p>
      </dgm:t>
    </dgm:pt>
    <dgm:pt modelId="{9051AB25-D145-4E3C-B153-6BF731AB96BB}" type="pres">
      <dgm:prSet presAssocID="{73148484-1A95-4D35-968A-794C760D5484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71BD550-7FD7-437A-B012-68C626E68C30}" type="pres">
      <dgm:prSet presAssocID="{567267C4-7782-4C6E-B12A-3D85A2C4F08C}" presName="Name13" presStyleLbl="parChTrans1D2" presStyleIdx="7" presStyleCnt="9"/>
      <dgm:spPr/>
    </dgm:pt>
    <dgm:pt modelId="{313F2ED2-01E9-4AD3-94DD-012D3782E4E8}" type="pres">
      <dgm:prSet presAssocID="{36F18688-D9F6-484E-B055-E8CE48CE6214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6EB07B-DE6B-425A-B6F5-D48E0019A4FA}" type="pres">
      <dgm:prSet presAssocID="{E78C6105-598F-4088-A1CF-B8EE2D8E7E42}" presName="Name13" presStyleLbl="parChTrans1D2" presStyleIdx="8" presStyleCnt="9"/>
      <dgm:spPr/>
    </dgm:pt>
    <dgm:pt modelId="{D5E763C4-8C8E-4AD5-9A23-652B3C18B0FB}" type="pres">
      <dgm:prSet presAssocID="{CD1FA48B-F93C-4109-887A-961D5BA320D0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2147535-1075-43E7-A271-ADD7FFAF3D0E}" srcId="{4500DF29-AB98-4331-A683-494DD99495D6}" destId="{A27A75F3-FFF6-4990-AD37-5C2159D39AF4}" srcOrd="0" destOrd="0" parTransId="{381F7DDC-1965-45C4-A6E8-730FC5B5DACF}" sibTransId="{69BDE47E-D937-43E2-B8F0-FD4980E42E21}"/>
    <dgm:cxn modelId="{64140B6A-744F-4277-AC92-2044850809CC}" type="presOf" srcId="{4FC40486-9708-4B4D-84F4-1E9D55178E50}" destId="{2735EA68-3549-41D3-8786-7F04D810FB04}" srcOrd="0" destOrd="0" presId="urn:microsoft.com/office/officeart/2005/8/layout/hierarchy3"/>
    <dgm:cxn modelId="{A03301E9-5777-4FE4-9A68-88A946C458B2}" type="presOf" srcId="{F397697D-5E8E-4975-AEA1-8B09CE572314}" destId="{C6DE85E2-CBF5-46AE-92F0-7838D35CDD49}" srcOrd="0" destOrd="0" presId="urn:microsoft.com/office/officeart/2005/8/layout/hierarchy3"/>
    <dgm:cxn modelId="{F1DE39C3-DAD5-4C00-89F7-1451D14AD65F}" type="presOf" srcId="{A4A7CAEB-DE37-47A7-A51C-C4DBB1FBA27D}" destId="{012F6A76-1550-4243-AC07-612D63D28A63}" srcOrd="0" destOrd="0" presId="urn:microsoft.com/office/officeart/2005/8/layout/hierarchy3"/>
    <dgm:cxn modelId="{8AD57E34-3F8B-43B7-9ACE-DB96FB83B104}" type="presOf" srcId="{A27A75F3-FFF6-4990-AD37-5C2159D39AF4}" destId="{D4A142ED-A7D7-445E-8D92-5C056AAD86C8}" srcOrd="0" destOrd="0" presId="urn:microsoft.com/office/officeart/2005/8/layout/hierarchy3"/>
    <dgm:cxn modelId="{D6F256C6-E36F-44F0-B650-1AC1629205D7}" type="presOf" srcId="{D680B17B-6FEA-4208-A930-B88F75A2D1A9}" destId="{0016C256-5CD8-43BA-A0B0-0F1AB6ACF717}" srcOrd="0" destOrd="0" presId="urn:microsoft.com/office/officeart/2005/8/layout/hierarchy3"/>
    <dgm:cxn modelId="{49268E6A-8DB3-4A1A-8E6F-B52767421B4E}" srcId="{D680B17B-6FEA-4208-A930-B88F75A2D1A9}" destId="{526C6F27-5EDC-413D-A67E-8BB8C8EC69E9}" srcOrd="0" destOrd="0" parTransId="{F397697D-5E8E-4975-AEA1-8B09CE572314}" sibTransId="{BA041BF9-1EE4-4854-91D4-66012C0E2D1B}"/>
    <dgm:cxn modelId="{DC9461BC-EB58-4220-8826-4664C15D00FE}" type="presOf" srcId="{45FBC98E-A154-4AE3-AE6C-2ED1B033FB9D}" destId="{6F805A49-AAEC-4882-BA8C-0646878F2EC6}" srcOrd="0" destOrd="0" presId="urn:microsoft.com/office/officeart/2005/8/layout/hierarchy3"/>
    <dgm:cxn modelId="{C7DCF87A-832A-4BEF-817B-BC8A2A7CA05A}" type="presOf" srcId="{3194E578-8644-415A-95AF-EB0545286DB4}" destId="{125C277B-BE83-4898-861E-6048359A1DC1}" srcOrd="0" destOrd="0" presId="urn:microsoft.com/office/officeart/2005/8/layout/hierarchy3"/>
    <dgm:cxn modelId="{0C8B2EB7-2C93-433E-AC35-8C7FE9E3276E}" type="presOf" srcId="{60D86D6C-8806-4867-88CF-86C25311AA2E}" destId="{A40795EC-9A37-4467-AD54-81558277B9E6}" srcOrd="0" destOrd="0" presId="urn:microsoft.com/office/officeart/2005/8/layout/hierarchy3"/>
    <dgm:cxn modelId="{C1667A9B-27A4-4DD0-B80C-74CE5B0EF593}" srcId="{A27A75F3-FFF6-4990-AD37-5C2159D39AF4}" destId="{60D86D6C-8806-4867-88CF-86C25311AA2E}" srcOrd="1" destOrd="0" parTransId="{A4A7CAEB-DE37-47A7-A51C-C4DBB1FBA27D}" sibTransId="{C0395897-9C0B-4CBF-B99D-30D196127436}"/>
    <dgm:cxn modelId="{58BB6CC8-81D7-428D-9467-034BD82B8D50}" type="presOf" srcId="{4500DF29-AB98-4331-A683-494DD99495D6}" destId="{3EE142A7-D6C9-4E11-AD2A-C0D41AB7E180}" srcOrd="0" destOrd="0" presId="urn:microsoft.com/office/officeart/2005/8/layout/hierarchy3"/>
    <dgm:cxn modelId="{1401DC8C-EC0D-407C-BF99-D3EF1A741DA9}" type="presOf" srcId="{CD1FA48B-F93C-4109-887A-961D5BA320D0}" destId="{D5E763C4-8C8E-4AD5-9A23-652B3C18B0FB}" srcOrd="0" destOrd="0" presId="urn:microsoft.com/office/officeart/2005/8/layout/hierarchy3"/>
    <dgm:cxn modelId="{112EE8DC-8A60-4CD8-9C9A-52FA1AE95BE8}" type="presOf" srcId="{36F18688-D9F6-484E-B055-E8CE48CE6214}" destId="{313F2ED2-01E9-4AD3-94DD-012D3782E4E8}" srcOrd="0" destOrd="0" presId="urn:microsoft.com/office/officeart/2005/8/layout/hierarchy3"/>
    <dgm:cxn modelId="{2883F293-C4DC-4C05-AF3F-7D5C21D055F2}" type="presOf" srcId="{45FBC98E-A154-4AE3-AE6C-2ED1B033FB9D}" destId="{2A1FE3B0-B1BA-46BB-B6F0-4D2CDA9E03D2}" srcOrd="1" destOrd="0" presId="urn:microsoft.com/office/officeart/2005/8/layout/hierarchy3"/>
    <dgm:cxn modelId="{9756AC74-97B6-4302-AAFD-C0239CE0EF7E}" srcId="{D680B17B-6FEA-4208-A930-B88F75A2D1A9}" destId="{01503824-287D-431F-8FC2-9F7958375A0E}" srcOrd="1" destOrd="0" parTransId="{D1CAEC82-12FF-4FD3-88AA-BC787849A4D1}" sibTransId="{FD83BC24-8C15-4EF0-96B3-BE445ACDBE82}"/>
    <dgm:cxn modelId="{B1FBFFB1-81E3-4ACE-BACF-B37997C0814E}" type="presOf" srcId="{E78C6105-598F-4088-A1CF-B8EE2D8E7E42}" destId="{B86EB07B-DE6B-425A-B6F5-D48E0019A4FA}" srcOrd="0" destOrd="0" presId="urn:microsoft.com/office/officeart/2005/8/layout/hierarchy3"/>
    <dgm:cxn modelId="{E05A4FB1-CBB4-4B0D-869A-876A9674ACE5}" type="presOf" srcId="{73148484-1A95-4D35-968A-794C760D5484}" destId="{9051AB25-D145-4E3C-B153-6BF731AB96BB}" srcOrd="0" destOrd="0" presId="urn:microsoft.com/office/officeart/2005/8/layout/hierarchy3"/>
    <dgm:cxn modelId="{A15E99A9-0F3F-4845-B863-EA9052E6BB40}" srcId="{A27A75F3-FFF6-4990-AD37-5C2159D39AF4}" destId="{D9DE407D-AD79-4E23-B0EE-8DD8CD0365AD}" srcOrd="0" destOrd="0" parTransId="{F1C66A42-421C-4C44-BDD1-DAE2753DBE13}" sibTransId="{F5BCBDDE-22E6-474A-94AC-375D9B46AF7F}"/>
    <dgm:cxn modelId="{4CBB3401-DCEB-4613-956D-0B163F9A3267}" srcId="{D680B17B-6FEA-4208-A930-B88F75A2D1A9}" destId="{4FC40486-9708-4B4D-84F4-1E9D55178E50}" srcOrd="2" destOrd="0" parTransId="{59CFC192-B33A-4C42-A0BB-7764CB5F6E3D}" sibTransId="{A1F2BD82-E97C-41DF-87E3-3D5B025A63C6}"/>
    <dgm:cxn modelId="{BC249D0F-9400-4A60-A1C1-A18D3B60E294}" srcId="{4500DF29-AB98-4331-A683-494DD99495D6}" destId="{45FBC98E-A154-4AE3-AE6C-2ED1B033FB9D}" srcOrd="2" destOrd="0" parTransId="{5239BF46-D004-4169-8F0F-C67429CF2F3E}" sibTransId="{F6E2BA2F-B18C-480B-9D4A-DDEE19C238AF}"/>
    <dgm:cxn modelId="{09830BD4-9B8E-4A0C-9A21-628523ECB5D5}" type="presOf" srcId="{59CFC192-B33A-4C42-A0BB-7764CB5F6E3D}" destId="{0CB04049-18D4-4BDB-87F6-FAE5F6BEFB16}" srcOrd="0" destOrd="0" presId="urn:microsoft.com/office/officeart/2005/8/layout/hierarchy3"/>
    <dgm:cxn modelId="{50D13D1E-6DF6-4DC1-92CA-FE52B195EF56}" type="presOf" srcId="{A27A75F3-FFF6-4990-AD37-5C2159D39AF4}" destId="{C48B2A43-75BD-46A1-8051-201FC8E65B19}" srcOrd="1" destOrd="0" presId="urn:microsoft.com/office/officeart/2005/8/layout/hierarchy3"/>
    <dgm:cxn modelId="{9A71136E-E648-4F67-AF5F-0BF36D908EB4}" type="presOf" srcId="{D680B17B-6FEA-4208-A930-B88F75A2D1A9}" destId="{18E323DF-A05B-4758-975F-FDE08B40B8C3}" srcOrd="1" destOrd="0" presId="urn:microsoft.com/office/officeart/2005/8/layout/hierarchy3"/>
    <dgm:cxn modelId="{B023CDCB-9969-494C-BF9C-DD142DAFB313}" type="presOf" srcId="{526C6F27-5EDC-413D-A67E-8BB8C8EC69E9}" destId="{E28E1293-39E1-4153-8997-F27FAAFDC997}" srcOrd="0" destOrd="0" presId="urn:microsoft.com/office/officeart/2005/8/layout/hierarchy3"/>
    <dgm:cxn modelId="{984FA1B3-B8DF-4D9C-8185-E1017F036C59}" type="presOf" srcId="{D9DE407D-AD79-4E23-B0EE-8DD8CD0365AD}" destId="{4ABEF9FC-216C-4609-85D6-CF95B6EB69DE}" srcOrd="0" destOrd="0" presId="urn:microsoft.com/office/officeart/2005/8/layout/hierarchy3"/>
    <dgm:cxn modelId="{E5B5D6B3-2DDB-4011-B81C-337625706935}" type="presOf" srcId="{D7E0C555-1CE7-4254-8B75-681BF4B3C55E}" destId="{B466F4C3-2D8C-426C-8F47-C4593D6286AC}" srcOrd="0" destOrd="0" presId="urn:microsoft.com/office/officeart/2005/8/layout/hierarchy3"/>
    <dgm:cxn modelId="{7D3D9309-0722-4E89-8FBB-62DEEE5C4FD4}" srcId="{4500DF29-AB98-4331-A683-494DD99495D6}" destId="{D680B17B-6FEA-4208-A930-B88F75A2D1A9}" srcOrd="1" destOrd="0" parTransId="{1BF188E5-7E23-4FA5-9DCF-F46C682546DD}" sibTransId="{B7055B05-D080-4CA4-962C-23D93CE0A4AD}"/>
    <dgm:cxn modelId="{84E4EF65-0601-40FD-ABB4-D4BDFCBD556A}" type="presOf" srcId="{F1C66A42-421C-4C44-BDD1-DAE2753DBE13}" destId="{CD7AC6A0-37A6-466E-A8DE-510B5450542D}" srcOrd="0" destOrd="0" presId="urn:microsoft.com/office/officeart/2005/8/layout/hierarchy3"/>
    <dgm:cxn modelId="{94918523-816B-4144-A6E2-D82F982CF37D}" type="presOf" srcId="{01503824-287D-431F-8FC2-9F7958375A0E}" destId="{12491349-46F1-45DF-8B53-446AC682BA5D}" srcOrd="0" destOrd="0" presId="urn:microsoft.com/office/officeart/2005/8/layout/hierarchy3"/>
    <dgm:cxn modelId="{666862CF-4C7A-4B3A-8C33-430386E31CE1}" type="presOf" srcId="{FB653640-A289-44ED-93BC-E0D3B7D3A6B6}" destId="{717F74DA-723E-41CA-BC12-B2FC759F22B6}" srcOrd="0" destOrd="0" presId="urn:microsoft.com/office/officeart/2005/8/layout/hierarchy3"/>
    <dgm:cxn modelId="{06507119-5389-4837-B1B7-9875FB61E9E1}" srcId="{45FBC98E-A154-4AE3-AE6C-2ED1B033FB9D}" destId="{73148484-1A95-4D35-968A-794C760D5484}" srcOrd="0" destOrd="0" parTransId="{FB653640-A289-44ED-93BC-E0D3B7D3A6B6}" sibTransId="{D2B4C0B8-07AB-4281-9C1D-7E5F5E68D540}"/>
    <dgm:cxn modelId="{053DCF00-ACC5-4A86-8C67-2323B39AB747}" type="presOf" srcId="{D1CAEC82-12FF-4FD3-88AA-BC787849A4D1}" destId="{ADD2BFC2-8862-48ED-9C58-A4A1DF6EA9AB}" srcOrd="0" destOrd="0" presId="urn:microsoft.com/office/officeart/2005/8/layout/hierarchy3"/>
    <dgm:cxn modelId="{92A5E7DC-0254-412F-81F8-D9033335DFC9}" srcId="{45FBC98E-A154-4AE3-AE6C-2ED1B033FB9D}" destId="{CD1FA48B-F93C-4109-887A-961D5BA320D0}" srcOrd="2" destOrd="0" parTransId="{E78C6105-598F-4088-A1CF-B8EE2D8E7E42}" sibTransId="{AFE4194A-46B9-4995-83B3-BF83458DAD96}"/>
    <dgm:cxn modelId="{2E28EEEB-7085-455F-A230-27BAC164FAC6}" srcId="{45FBC98E-A154-4AE3-AE6C-2ED1B033FB9D}" destId="{36F18688-D9F6-484E-B055-E8CE48CE6214}" srcOrd="1" destOrd="0" parTransId="{567267C4-7782-4C6E-B12A-3D85A2C4F08C}" sibTransId="{5B9EF34A-0050-4FBC-AFFE-F4908F92F00F}"/>
    <dgm:cxn modelId="{07FEC952-48ED-4E13-A914-CA69B73F000E}" srcId="{A27A75F3-FFF6-4990-AD37-5C2159D39AF4}" destId="{3194E578-8644-415A-95AF-EB0545286DB4}" srcOrd="2" destOrd="0" parTransId="{D7E0C555-1CE7-4254-8B75-681BF4B3C55E}" sibTransId="{0B645F8B-E959-457C-8762-E04D60DEB426}"/>
    <dgm:cxn modelId="{47881ECD-77F6-4A54-8D8A-BD0F14154A37}" type="presOf" srcId="{567267C4-7782-4C6E-B12A-3D85A2C4F08C}" destId="{571BD550-7FD7-437A-B012-68C626E68C30}" srcOrd="0" destOrd="0" presId="urn:microsoft.com/office/officeart/2005/8/layout/hierarchy3"/>
    <dgm:cxn modelId="{1EB1204A-FDC4-46C3-8425-9213FE7D0A86}" type="presParOf" srcId="{3EE142A7-D6C9-4E11-AD2A-C0D41AB7E180}" destId="{04E43E60-EC2E-41B0-BA18-ABA90EBA6722}" srcOrd="0" destOrd="0" presId="urn:microsoft.com/office/officeart/2005/8/layout/hierarchy3"/>
    <dgm:cxn modelId="{79579994-E708-4041-808A-A47CE9F4A710}" type="presParOf" srcId="{04E43E60-EC2E-41B0-BA18-ABA90EBA6722}" destId="{EE694AEC-90A8-4BA6-A4E9-41FBC2E3F827}" srcOrd="0" destOrd="0" presId="urn:microsoft.com/office/officeart/2005/8/layout/hierarchy3"/>
    <dgm:cxn modelId="{921320AA-BAAF-4E84-936B-9084D3D74CA0}" type="presParOf" srcId="{EE694AEC-90A8-4BA6-A4E9-41FBC2E3F827}" destId="{D4A142ED-A7D7-445E-8D92-5C056AAD86C8}" srcOrd="0" destOrd="0" presId="urn:microsoft.com/office/officeart/2005/8/layout/hierarchy3"/>
    <dgm:cxn modelId="{4EEDE5CB-9572-4616-90A7-5D4E5E381BBF}" type="presParOf" srcId="{EE694AEC-90A8-4BA6-A4E9-41FBC2E3F827}" destId="{C48B2A43-75BD-46A1-8051-201FC8E65B19}" srcOrd="1" destOrd="0" presId="urn:microsoft.com/office/officeart/2005/8/layout/hierarchy3"/>
    <dgm:cxn modelId="{085561AB-CE37-4D2F-AC68-8C01BCA0293A}" type="presParOf" srcId="{04E43E60-EC2E-41B0-BA18-ABA90EBA6722}" destId="{DB130EB6-E8E0-48FB-92A8-9E2F16CC494C}" srcOrd="1" destOrd="0" presId="urn:microsoft.com/office/officeart/2005/8/layout/hierarchy3"/>
    <dgm:cxn modelId="{40DFC6EE-C193-46DD-8A71-C43702E755CD}" type="presParOf" srcId="{DB130EB6-E8E0-48FB-92A8-9E2F16CC494C}" destId="{CD7AC6A0-37A6-466E-A8DE-510B5450542D}" srcOrd="0" destOrd="0" presId="urn:microsoft.com/office/officeart/2005/8/layout/hierarchy3"/>
    <dgm:cxn modelId="{DF794E64-E614-4940-92AC-F360819AAD75}" type="presParOf" srcId="{DB130EB6-E8E0-48FB-92A8-9E2F16CC494C}" destId="{4ABEF9FC-216C-4609-85D6-CF95B6EB69DE}" srcOrd="1" destOrd="0" presId="urn:microsoft.com/office/officeart/2005/8/layout/hierarchy3"/>
    <dgm:cxn modelId="{C5107DC2-F8E8-4835-AFE3-B2A754A62531}" type="presParOf" srcId="{DB130EB6-E8E0-48FB-92A8-9E2F16CC494C}" destId="{012F6A76-1550-4243-AC07-612D63D28A63}" srcOrd="2" destOrd="0" presId="urn:microsoft.com/office/officeart/2005/8/layout/hierarchy3"/>
    <dgm:cxn modelId="{3CFA7F7A-F00B-4D7B-8865-911E9BAF9A73}" type="presParOf" srcId="{DB130EB6-E8E0-48FB-92A8-9E2F16CC494C}" destId="{A40795EC-9A37-4467-AD54-81558277B9E6}" srcOrd="3" destOrd="0" presId="urn:microsoft.com/office/officeart/2005/8/layout/hierarchy3"/>
    <dgm:cxn modelId="{0333D92B-C6CA-4BED-9039-DC23395EB529}" type="presParOf" srcId="{DB130EB6-E8E0-48FB-92A8-9E2F16CC494C}" destId="{B466F4C3-2D8C-426C-8F47-C4593D6286AC}" srcOrd="4" destOrd="0" presId="urn:microsoft.com/office/officeart/2005/8/layout/hierarchy3"/>
    <dgm:cxn modelId="{4B6D080E-B20F-4739-815C-53E5EA1F1D56}" type="presParOf" srcId="{DB130EB6-E8E0-48FB-92A8-9E2F16CC494C}" destId="{125C277B-BE83-4898-861E-6048359A1DC1}" srcOrd="5" destOrd="0" presId="urn:microsoft.com/office/officeart/2005/8/layout/hierarchy3"/>
    <dgm:cxn modelId="{C8ABE318-85D9-49C6-95E3-2AA3B3FACDAB}" type="presParOf" srcId="{3EE142A7-D6C9-4E11-AD2A-C0D41AB7E180}" destId="{C3388DD6-2F8D-4F39-AB71-E545BBA5B8F6}" srcOrd="1" destOrd="0" presId="urn:microsoft.com/office/officeart/2005/8/layout/hierarchy3"/>
    <dgm:cxn modelId="{384D6905-0BC4-4E3A-AF64-A10F58A40BD2}" type="presParOf" srcId="{C3388DD6-2F8D-4F39-AB71-E545BBA5B8F6}" destId="{9605066D-666C-4FF2-B7E1-3C8EAA469C54}" srcOrd="0" destOrd="0" presId="urn:microsoft.com/office/officeart/2005/8/layout/hierarchy3"/>
    <dgm:cxn modelId="{01EED768-CD0D-4385-B8BB-7D74335A02E1}" type="presParOf" srcId="{9605066D-666C-4FF2-B7E1-3C8EAA469C54}" destId="{0016C256-5CD8-43BA-A0B0-0F1AB6ACF717}" srcOrd="0" destOrd="0" presId="urn:microsoft.com/office/officeart/2005/8/layout/hierarchy3"/>
    <dgm:cxn modelId="{D5E0CEFD-17C4-44F7-8E01-ABF72F1DF112}" type="presParOf" srcId="{9605066D-666C-4FF2-B7E1-3C8EAA469C54}" destId="{18E323DF-A05B-4758-975F-FDE08B40B8C3}" srcOrd="1" destOrd="0" presId="urn:microsoft.com/office/officeart/2005/8/layout/hierarchy3"/>
    <dgm:cxn modelId="{3F2BD089-4138-4A99-8DF8-A8515D6CF832}" type="presParOf" srcId="{C3388DD6-2F8D-4F39-AB71-E545BBA5B8F6}" destId="{93EE0A26-F052-4A9D-A548-0189128800CA}" srcOrd="1" destOrd="0" presId="urn:microsoft.com/office/officeart/2005/8/layout/hierarchy3"/>
    <dgm:cxn modelId="{D88370CC-A134-4D45-872C-816021F040DA}" type="presParOf" srcId="{93EE0A26-F052-4A9D-A548-0189128800CA}" destId="{C6DE85E2-CBF5-46AE-92F0-7838D35CDD49}" srcOrd="0" destOrd="0" presId="urn:microsoft.com/office/officeart/2005/8/layout/hierarchy3"/>
    <dgm:cxn modelId="{A8F8CDE0-667E-4E78-9DFF-E9519BC58BE9}" type="presParOf" srcId="{93EE0A26-F052-4A9D-A548-0189128800CA}" destId="{E28E1293-39E1-4153-8997-F27FAAFDC997}" srcOrd="1" destOrd="0" presId="urn:microsoft.com/office/officeart/2005/8/layout/hierarchy3"/>
    <dgm:cxn modelId="{8C04BE1F-709D-41F4-9509-8B7873CFCFC8}" type="presParOf" srcId="{93EE0A26-F052-4A9D-A548-0189128800CA}" destId="{ADD2BFC2-8862-48ED-9C58-A4A1DF6EA9AB}" srcOrd="2" destOrd="0" presId="urn:microsoft.com/office/officeart/2005/8/layout/hierarchy3"/>
    <dgm:cxn modelId="{70F25DB4-5D99-48EF-806F-A09EEA3385BD}" type="presParOf" srcId="{93EE0A26-F052-4A9D-A548-0189128800CA}" destId="{12491349-46F1-45DF-8B53-446AC682BA5D}" srcOrd="3" destOrd="0" presId="urn:microsoft.com/office/officeart/2005/8/layout/hierarchy3"/>
    <dgm:cxn modelId="{D1733507-FCDE-4722-A6E6-282DD0BBA2D6}" type="presParOf" srcId="{93EE0A26-F052-4A9D-A548-0189128800CA}" destId="{0CB04049-18D4-4BDB-87F6-FAE5F6BEFB16}" srcOrd="4" destOrd="0" presId="urn:microsoft.com/office/officeart/2005/8/layout/hierarchy3"/>
    <dgm:cxn modelId="{94A1F872-A7A8-4001-AB37-A38EAEBAC778}" type="presParOf" srcId="{93EE0A26-F052-4A9D-A548-0189128800CA}" destId="{2735EA68-3549-41D3-8786-7F04D810FB04}" srcOrd="5" destOrd="0" presId="urn:microsoft.com/office/officeart/2005/8/layout/hierarchy3"/>
    <dgm:cxn modelId="{40CEDC2E-14FF-423B-B6D8-7D7929C87BC8}" type="presParOf" srcId="{3EE142A7-D6C9-4E11-AD2A-C0D41AB7E180}" destId="{9FD53123-56C0-414B-A0DD-D5ADB8633106}" srcOrd="2" destOrd="0" presId="urn:microsoft.com/office/officeart/2005/8/layout/hierarchy3"/>
    <dgm:cxn modelId="{71D4701B-0B1C-4841-A4D8-2DC68A24E5FA}" type="presParOf" srcId="{9FD53123-56C0-414B-A0DD-D5ADB8633106}" destId="{FB73DC94-A0B2-4F4D-A313-81BE14C9023F}" srcOrd="0" destOrd="0" presId="urn:microsoft.com/office/officeart/2005/8/layout/hierarchy3"/>
    <dgm:cxn modelId="{3674F2B2-2AC0-4E84-9153-1F25D9789D60}" type="presParOf" srcId="{FB73DC94-A0B2-4F4D-A313-81BE14C9023F}" destId="{6F805A49-AAEC-4882-BA8C-0646878F2EC6}" srcOrd="0" destOrd="0" presId="urn:microsoft.com/office/officeart/2005/8/layout/hierarchy3"/>
    <dgm:cxn modelId="{A3D959E9-8A05-42CB-8CCE-B9A90B244B50}" type="presParOf" srcId="{FB73DC94-A0B2-4F4D-A313-81BE14C9023F}" destId="{2A1FE3B0-B1BA-46BB-B6F0-4D2CDA9E03D2}" srcOrd="1" destOrd="0" presId="urn:microsoft.com/office/officeart/2005/8/layout/hierarchy3"/>
    <dgm:cxn modelId="{3EFD591A-ECE5-4877-8180-FE4EF1E428FE}" type="presParOf" srcId="{9FD53123-56C0-414B-A0DD-D5ADB8633106}" destId="{E1DC089B-186C-4D44-B524-5D478744CF23}" srcOrd="1" destOrd="0" presId="urn:microsoft.com/office/officeart/2005/8/layout/hierarchy3"/>
    <dgm:cxn modelId="{57CF8729-CF09-4071-A998-E58F2050EF56}" type="presParOf" srcId="{E1DC089B-186C-4D44-B524-5D478744CF23}" destId="{717F74DA-723E-41CA-BC12-B2FC759F22B6}" srcOrd="0" destOrd="0" presId="urn:microsoft.com/office/officeart/2005/8/layout/hierarchy3"/>
    <dgm:cxn modelId="{4FEDD278-E7E8-4C7E-8194-899F7A528A86}" type="presParOf" srcId="{E1DC089B-186C-4D44-B524-5D478744CF23}" destId="{9051AB25-D145-4E3C-B153-6BF731AB96BB}" srcOrd="1" destOrd="0" presId="urn:microsoft.com/office/officeart/2005/8/layout/hierarchy3"/>
    <dgm:cxn modelId="{A59AE87A-B46D-44A8-86CC-08132BCFDB2E}" type="presParOf" srcId="{E1DC089B-186C-4D44-B524-5D478744CF23}" destId="{571BD550-7FD7-437A-B012-68C626E68C30}" srcOrd="2" destOrd="0" presId="urn:microsoft.com/office/officeart/2005/8/layout/hierarchy3"/>
    <dgm:cxn modelId="{CA893D6E-8A6D-4809-9EBB-F774496C1349}" type="presParOf" srcId="{E1DC089B-186C-4D44-B524-5D478744CF23}" destId="{313F2ED2-01E9-4AD3-94DD-012D3782E4E8}" srcOrd="3" destOrd="0" presId="urn:microsoft.com/office/officeart/2005/8/layout/hierarchy3"/>
    <dgm:cxn modelId="{54702547-4BC9-4209-A22C-7369EA4E6D66}" type="presParOf" srcId="{E1DC089B-186C-4D44-B524-5D478744CF23}" destId="{B86EB07B-DE6B-425A-B6F5-D48E0019A4FA}" srcOrd="4" destOrd="0" presId="urn:microsoft.com/office/officeart/2005/8/layout/hierarchy3"/>
    <dgm:cxn modelId="{5FDB94CF-5791-4155-8734-0A8E726B1C76}" type="presParOf" srcId="{E1DC089B-186C-4D44-B524-5D478744CF23}" destId="{D5E763C4-8C8E-4AD5-9A23-652B3C18B0F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77B48-ABCE-4587-9D40-864730A06AD2}">
      <dsp:nvSpPr>
        <dsp:cNvPr id="0" name=""/>
        <dsp:cNvSpPr/>
      </dsp:nvSpPr>
      <dsp:spPr>
        <a:xfrm>
          <a:off x="4306995" y="2104150"/>
          <a:ext cx="360875" cy="2814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4826"/>
              </a:lnTo>
              <a:lnTo>
                <a:pt x="360875" y="281482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2620B-FCCC-40D9-8063-2D4B449637B4}">
      <dsp:nvSpPr>
        <dsp:cNvPr id="0" name=""/>
        <dsp:cNvSpPr/>
      </dsp:nvSpPr>
      <dsp:spPr>
        <a:xfrm>
          <a:off x="4306995" y="2104150"/>
          <a:ext cx="360875" cy="1106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6683"/>
              </a:lnTo>
              <a:lnTo>
                <a:pt x="360875" y="110668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4AEE2-6654-4F0E-98B4-A8AFB562A010}">
      <dsp:nvSpPr>
        <dsp:cNvPr id="0" name=""/>
        <dsp:cNvSpPr/>
      </dsp:nvSpPr>
      <dsp:spPr>
        <a:xfrm>
          <a:off x="4075121" y="440432"/>
          <a:ext cx="1194207" cy="460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188"/>
              </a:lnTo>
              <a:lnTo>
                <a:pt x="1194207" y="208188"/>
              </a:lnTo>
              <a:lnTo>
                <a:pt x="1194207" y="46080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823FE-E0F9-4D62-A79E-475A47A7A68D}">
      <dsp:nvSpPr>
        <dsp:cNvPr id="0" name=""/>
        <dsp:cNvSpPr/>
      </dsp:nvSpPr>
      <dsp:spPr>
        <a:xfrm>
          <a:off x="1395936" y="2104150"/>
          <a:ext cx="360875" cy="1106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6683"/>
              </a:lnTo>
              <a:lnTo>
                <a:pt x="360875" y="110668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72881-188B-4061-9331-C495B2E92888}">
      <dsp:nvSpPr>
        <dsp:cNvPr id="0" name=""/>
        <dsp:cNvSpPr/>
      </dsp:nvSpPr>
      <dsp:spPr>
        <a:xfrm>
          <a:off x="2358270" y="440432"/>
          <a:ext cx="1716851" cy="460801"/>
        </a:xfrm>
        <a:custGeom>
          <a:avLst/>
          <a:gdLst/>
          <a:ahLst/>
          <a:cxnLst/>
          <a:rect l="0" t="0" r="0" b="0"/>
          <a:pathLst>
            <a:path>
              <a:moveTo>
                <a:pt x="1716851" y="0"/>
              </a:moveTo>
              <a:lnTo>
                <a:pt x="1716851" y="208188"/>
              </a:lnTo>
              <a:lnTo>
                <a:pt x="0" y="208188"/>
              </a:lnTo>
              <a:lnTo>
                <a:pt x="0" y="46080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78B94-3A2F-4687-BC2F-5503619BCA06}">
      <dsp:nvSpPr>
        <dsp:cNvPr id="0" name=""/>
        <dsp:cNvSpPr/>
      </dsp:nvSpPr>
      <dsp:spPr>
        <a:xfrm>
          <a:off x="3364233" y="44636"/>
          <a:ext cx="1421775" cy="3957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err="1" smtClean="0"/>
            <a:t>cdo</a:t>
          </a:r>
          <a:endParaRPr lang="de-DE" sz="2100" kern="1200" dirty="0"/>
        </a:p>
      </dsp:txBody>
      <dsp:txXfrm>
        <a:off x="3364233" y="44636"/>
        <a:ext cx="1421775" cy="395795"/>
      </dsp:txXfrm>
    </dsp:sp>
    <dsp:sp modelId="{04BFB32A-77B9-4720-B776-30F2D78138DA}">
      <dsp:nvSpPr>
        <dsp:cNvPr id="0" name=""/>
        <dsp:cNvSpPr/>
      </dsp:nvSpPr>
      <dsp:spPr>
        <a:xfrm>
          <a:off x="1155352" y="901233"/>
          <a:ext cx="2405834" cy="12029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CMOR aufrufen</a:t>
          </a:r>
          <a:endParaRPr lang="de-DE" sz="2100" kern="1200" dirty="0"/>
        </a:p>
      </dsp:txBody>
      <dsp:txXfrm>
        <a:off x="1155352" y="901233"/>
        <a:ext cx="2405834" cy="1202917"/>
      </dsp:txXfrm>
    </dsp:sp>
    <dsp:sp modelId="{355BE0E0-E796-4B1D-9A32-421A791FDA5E}">
      <dsp:nvSpPr>
        <dsp:cNvPr id="0" name=""/>
        <dsp:cNvSpPr/>
      </dsp:nvSpPr>
      <dsp:spPr>
        <a:xfrm>
          <a:off x="1756811" y="2609375"/>
          <a:ext cx="2405834" cy="12029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err="1" smtClean="0">
              <a:solidFill>
                <a:schemeClr val="bg1"/>
              </a:solidFill>
            </a:rPr>
            <a:t>cdo</a:t>
          </a:r>
          <a:r>
            <a:rPr lang="de-DE" sz="2100" kern="1200" dirty="0" smtClean="0">
              <a:solidFill>
                <a:schemeClr val="bg1"/>
              </a:solidFill>
            </a:rPr>
            <a:t> </a:t>
          </a:r>
          <a:r>
            <a:rPr lang="de-DE" sz="2100" kern="1200" dirty="0" err="1" smtClean="0">
              <a:solidFill>
                <a:schemeClr val="bg1"/>
              </a:solidFill>
            </a:rPr>
            <a:t>cmor</a:t>
          </a:r>
          <a:r>
            <a:rPr lang="de-DE" sz="2100" kern="1200" dirty="0" smtClean="0">
              <a:solidFill>
                <a:schemeClr val="bg1"/>
              </a:solidFill>
            </a:rPr>
            <a:t> Operator entwickeln</a:t>
          </a:r>
          <a:endParaRPr lang="de-DE" sz="2100" kern="1200" dirty="0">
            <a:solidFill>
              <a:schemeClr val="bg1"/>
            </a:solidFill>
          </a:endParaRPr>
        </a:p>
      </dsp:txBody>
      <dsp:txXfrm>
        <a:off x="1756811" y="2609375"/>
        <a:ext cx="2405834" cy="1202917"/>
      </dsp:txXfrm>
    </dsp:sp>
    <dsp:sp modelId="{0D29E6A7-20A6-46BA-A27C-128B09902B99}">
      <dsp:nvSpPr>
        <dsp:cNvPr id="0" name=""/>
        <dsp:cNvSpPr/>
      </dsp:nvSpPr>
      <dsp:spPr>
        <a:xfrm>
          <a:off x="4066412" y="901233"/>
          <a:ext cx="2405834" cy="12029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CMIP-konformes prozessieren</a:t>
          </a:r>
          <a:endParaRPr lang="de-DE" sz="2100" kern="1200" dirty="0"/>
        </a:p>
      </dsp:txBody>
      <dsp:txXfrm>
        <a:off x="4066412" y="901233"/>
        <a:ext cx="2405834" cy="1202917"/>
      </dsp:txXfrm>
    </dsp:sp>
    <dsp:sp modelId="{CB6C5B2C-F39B-4D97-9D46-C77A98B11C5D}">
      <dsp:nvSpPr>
        <dsp:cNvPr id="0" name=""/>
        <dsp:cNvSpPr/>
      </dsp:nvSpPr>
      <dsp:spPr>
        <a:xfrm>
          <a:off x="4667870" y="2609375"/>
          <a:ext cx="2405834" cy="12029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Operatoren anpassen um das CMIP-Format beizubehalten</a:t>
          </a:r>
          <a:endParaRPr lang="de-DE" sz="2100" kern="1200" dirty="0"/>
        </a:p>
      </dsp:txBody>
      <dsp:txXfrm>
        <a:off x="4667870" y="2609375"/>
        <a:ext cx="2405834" cy="1202917"/>
      </dsp:txXfrm>
    </dsp:sp>
    <dsp:sp modelId="{B2ABEEB1-5B2F-4F9B-8A6D-D397A4BA7906}">
      <dsp:nvSpPr>
        <dsp:cNvPr id="0" name=""/>
        <dsp:cNvSpPr/>
      </dsp:nvSpPr>
      <dsp:spPr>
        <a:xfrm>
          <a:off x="4667870" y="4317518"/>
          <a:ext cx="2405834" cy="12029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Neue Operatoren entwickeln (</a:t>
          </a:r>
          <a:r>
            <a:rPr lang="de-DE" sz="2100" i="1" kern="1200" dirty="0" err="1" smtClean="0"/>
            <a:t>szc</a:t>
          </a:r>
          <a:r>
            <a:rPr lang="de-DE" sz="2100" i="1" kern="1200" dirty="0" smtClean="0"/>
            <a:t>, </a:t>
          </a:r>
          <a:r>
            <a:rPr lang="de-DE" sz="2100" i="1" kern="1200" dirty="0" err="1" smtClean="0"/>
            <a:t>setAtt</a:t>
          </a:r>
          <a:r>
            <a:rPr lang="de-DE" sz="2100" kern="1200" dirty="0" smtClean="0"/>
            <a:t>)</a:t>
          </a:r>
          <a:endParaRPr lang="de-DE" sz="2100" kern="1200" dirty="0"/>
        </a:p>
      </dsp:txBody>
      <dsp:txXfrm>
        <a:off x="4667870" y="4317518"/>
        <a:ext cx="2405834" cy="12029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142ED-A7D7-445E-8D92-5C056AAD86C8}">
      <dsp:nvSpPr>
        <dsp:cNvPr id="0" name=""/>
        <dsp:cNvSpPr/>
      </dsp:nvSpPr>
      <dsp:spPr>
        <a:xfrm>
          <a:off x="365208" y="738"/>
          <a:ext cx="1725238" cy="8626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100" kern="1200" dirty="0" smtClean="0"/>
            <a:t>Anspruch</a:t>
          </a:r>
          <a:endParaRPr lang="de-DE" sz="3100" kern="1200" dirty="0"/>
        </a:p>
      </dsp:txBody>
      <dsp:txXfrm>
        <a:off x="390473" y="26003"/>
        <a:ext cx="1674708" cy="812089"/>
      </dsp:txXfrm>
    </dsp:sp>
    <dsp:sp modelId="{0016C256-5CD8-43BA-A0B0-0F1AB6ACF717}">
      <dsp:nvSpPr>
        <dsp:cNvPr id="0" name=""/>
        <dsp:cNvSpPr/>
      </dsp:nvSpPr>
      <dsp:spPr>
        <a:xfrm>
          <a:off x="2521756" y="738"/>
          <a:ext cx="1725238" cy="8626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100" kern="1200" dirty="0" smtClean="0"/>
            <a:t>Funktion</a:t>
          </a:r>
        </a:p>
      </dsp:txBody>
      <dsp:txXfrm>
        <a:off x="2547021" y="26003"/>
        <a:ext cx="1674708" cy="812089"/>
      </dsp:txXfrm>
    </dsp:sp>
    <dsp:sp modelId="{6F805A49-AAEC-4882-BA8C-0646878F2EC6}">
      <dsp:nvSpPr>
        <dsp:cNvPr id="0" name=""/>
        <dsp:cNvSpPr/>
      </dsp:nvSpPr>
      <dsp:spPr>
        <a:xfrm>
          <a:off x="4678304" y="738"/>
          <a:ext cx="1725238" cy="8626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100" kern="1200" dirty="0" err="1" smtClean="0"/>
            <a:t>Benefits</a:t>
          </a:r>
          <a:endParaRPr lang="de-DE" sz="3100" kern="1200" dirty="0" smtClean="0"/>
        </a:p>
      </dsp:txBody>
      <dsp:txXfrm>
        <a:off x="4703569" y="26003"/>
        <a:ext cx="1674708" cy="8120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4CAED-AC79-4942-AAB4-2AF27A0D7B35}">
      <dsp:nvSpPr>
        <dsp:cNvPr id="0" name=""/>
        <dsp:cNvSpPr/>
      </dsp:nvSpPr>
      <dsp:spPr>
        <a:xfrm>
          <a:off x="264545" y="2724"/>
          <a:ext cx="1847173" cy="9235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600" kern="1200" dirty="0" smtClean="0"/>
            <a:t>Funktion</a:t>
          </a:r>
          <a:endParaRPr lang="de-DE" sz="3600" kern="1200" dirty="0"/>
        </a:p>
      </dsp:txBody>
      <dsp:txXfrm>
        <a:off x="291596" y="29775"/>
        <a:ext cx="1793071" cy="869484"/>
      </dsp:txXfrm>
    </dsp:sp>
    <dsp:sp modelId="{C6DE85E2-CBF5-46AE-92F0-7838D35CDD49}">
      <dsp:nvSpPr>
        <dsp:cNvPr id="0" name=""/>
        <dsp:cNvSpPr/>
      </dsp:nvSpPr>
      <dsp:spPr>
        <a:xfrm>
          <a:off x="449262" y="926311"/>
          <a:ext cx="184717" cy="692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690"/>
              </a:lnTo>
              <a:lnTo>
                <a:pt x="184717" y="692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E1293-39E1-4153-8997-F27FAAFDC997}">
      <dsp:nvSpPr>
        <dsp:cNvPr id="0" name=""/>
        <dsp:cNvSpPr/>
      </dsp:nvSpPr>
      <dsp:spPr>
        <a:xfrm>
          <a:off x="633979" y="1157208"/>
          <a:ext cx="1477739" cy="923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Vereinfachung von CMOR Nutzung</a:t>
          </a:r>
        </a:p>
      </dsp:txBody>
      <dsp:txXfrm>
        <a:off x="661030" y="1184259"/>
        <a:ext cx="1423637" cy="869484"/>
      </dsp:txXfrm>
    </dsp:sp>
    <dsp:sp modelId="{ADD2BFC2-8862-48ED-9C58-A4A1DF6EA9AB}">
      <dsp:nvSpPr>
        <dsp:cNvPr id="0" name=""/>
        <dsp:cNvSpPr/>
      </dsp:nvSpPr>
      <dsp:spPr>
        <a:xfrm>
          <a:off x="449262" y="926311"/>
          <a:ext cx="184717" cy="1847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7173"/>
              </a:lnTo>
              <a:lnTo>
                <a:pt x="184717" y="18471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91349-46F1-45DF-8B53-446AC682BA5D}">
      <dsp:nvSpPr>
        <dsp:cNvPr id="0" name=""/>
        <dsp:cNvSpPr/>
      </dsp:nvSpPr>
      <dsp:spPr>
        <a:xfrm>
          <a:off x="633979" y="2311692"/>
          <a:ext cx="1477739" cy="923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Checkt und erstellt ggf. </a:t>
          </a:r>
          <a:r>
            <a:rPr lang="de-DE" sz="1800" kern="1200" dirty="0" err="1" smtClean="0"/>
            <a:t>CMORizability</a:t>
          </a:r>
          <a:endParaRPr lang="de-DE" sz="1800" kern="1200" dirty="0" smtClean="0"/>
        </a:p>
      </dsp:txBody>
      <dsp:txXfrm>
        <a:off x="661030" y="2338743"/>
        <a:ext cx="1423637" cy="869484"/>
      </dsp:txXfrm>
    </dsp:sp>
    <dsp:sp modelId="{0CB04049-18D4-4BDB-87F6-FAE5F6BEFB16}">
      <dsp:nvSpPr>
        <dsp:cNvPr id="0" name=""/>
        <dsp:cNvSpPr/>
      </dsp:nvSpPr>
      <dsp:spPr>
        <a:xfrm>
          <a:off x="449262" y="926311"/>
          <a:ext cx="184717" cy="3001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1657"/>
              </a:lnTo>
              <a:lnTo>
                <a:pt x="184717" y="30016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35EA68-3549-41D3-8786-7F04D810FB04}">
      <dsp:nvSpPr>
        <dsp:cNvPr id="0" name=""/>
        <dsp:cNvSpPr/>
      </dsp:nvSpPr>
      <dsp:spPr>
        <a:xfrm>
          <a:off x="633979" y="3466176"/>
          <a:ext cx="1477739" cy="923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Eindeutiger Fehlerstatus</a:t>
          </a:r>
        </a:p>
      </dsp:txBody>
      <dsp:txXfrm>
        <a:off x="661030" y="3493227"/>
        <a:ext cx="1423637" cy="8694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81976-B798-435E-BC0B-71716ABF2CCA}">
      <dsp:nvSpPr>
        <dsp:cNvPr id="0" name=""/>
        <dsp:cNvSpPr/>
      </dsp:nvSpPr>
      <dsp:spPr>
        <a:xfrm>
          <a:off x="447644" y="1058"/>
          <a:ext cx="1848577" cy="9242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600" kern="1200" smtClean="0"/>
            <a:t>Funktion</a:t>
          </a:r>
          <a:endParaRPr lang="de-DE" sz="3600" kern="1200" dirty="0"/>
        </a:p>
      </dsp:txBody>
      <dsp:txXfrm>
        <a:off x="474715" y="28129"/>
        <a:ext cx="1794435" cy="870146"/>
      </dsp:txXfrm>
    </dsp:sp>
    <dsp:sp modelId="{C6DE85E2-CBF5-46AE-92F0-7838D35CDD49}">
      <dsp:nvSpPr>
        <dsp:cNvPr id="0" name=""/>
        <dsp:cNvSpPr/>
      </dsp:nvSpPr>
      <dsp:spPr>
        <a:xfrm>
          <a:off x="632502" y="925347"/>
          <a:ext cx="184857" cy="693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3216"/>
              </a:lnTo>
              <a:lnTo>
                <a:pt x="184857" y="693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E1293-39E1-4153-8997-F27FAAFDC997}">
      <dsp:nvSpPr>
        <dsp:cNvPr id="0" name=""/>
        <dsp:cNvSpPr/>
      </dsp:nvSpPr>
      <dsp:spPr>
        <a:xfrm>
          <a:off x="817359" y="1156419"/>
          <a:ext cx="1478861" cy="924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Vereinfachung von CMOR Nutzung</a:t>
          </a:r>
        </a:p>
      </dsp:txBody>
      <dsp:txXfrm>
        <a:off x="844430" y="1183490"/>
        <a:ext cx="1424719" cy="870146"/>
      </dsp:txXfrm>
    </dsp:sp>
    <dsp:sp modelId="{ADD2BFC2-8862-48ED-9C58-A4A1DF6EA9AB}">
      <dsp:nvSpPr>
        <dsp:cNvPr id="0" name=""/>
        <dsp:cNvSpPr/>
      </dsp:nvSpPr>
      <dsp:spPr>
        <a:xfrm>
          <a:off x="632502" y="925347"/>
          <a:ext cx="184857" cy="1848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8577"/>
              </a:lnTo>
              <a:lnTo>
                <a:pt x="184857" y="18485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91349-46F1-45DF-8B53-446AC682BA5D}">
      <dsp:nvSpPr>
        <dsp:cNvPr id="0" name=""/>
        <dsp:cNvSpPr/>
      </dsp:nvSpPr>
      <dsp:spPr>
        <a:xfrm>
          <a:off x="817359" y="2311780"/>
          <a:ext cx="1478861" cy="924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Checkt und erstellt ggf. </a:t>
          </a:r>
          <a:r>
            <a:rPr lang="de-DE" sz="1600" kern="1200" dirty="0" err="1" smtClean="0"/>
            <a:t>CMORizability</a:t>
          </a:r>
          <a:endParaRPr lang="de-DE" sz="1600" kern="1200" dirty="0" smtClean="0"/>
        </a:p>
      </dsp:txBody>
      <dsp:txXfrm>
        <a:off x="844430" y="2338851"/>
        <a:ext cx="1424719" cy="870146"/>
      </dsp:txXfrm>
    </dsp:sp>
    <dsp:sp modelId="{0CB04049-18D4-4BDB-87F6-FAE5F6BEFB16}">
      <dsp:nvSpPr>
        <dsp:cNvPr id="0" name=""/>
        <dsp:cNvSpPr/>
      </dsp:nvSpPr>
      <dsp:spPr>
        <a:xfrm>
          <a:off x="632502" y="925347"/>
          <a:ext cx="184857" cy="3003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3938"/>
              </a:lnTo>
              <a:lnTo>
                <a:pt x="184857" y="30039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35EA68-3549-41D3-8786-7F04D810FB04}">
      <dsp:nvSpPr>
        <dsp:cNvPr id="0" name=""/>
        <dsp:cNvSpPr/>
      </dsp:nvSpPr>
      <dsp:spPr>
        <a:xfrm>
          <a:off x="817359" y="3467140"/>
          <a:ext cx="1478861" cy="924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Eindeutiger Fehlerstatus</a:t>
          </a:r>
        </a:p>
      </dsp:txBody>
      <dsp:txXfrm>
        <a:off x="844430" y="3494211"/>
        <a:ext cx="1424719" cy="870146"/>
      </dsp:txXfrm>
    </dsp:sp>
    <dsp:sp modelId="{6F805A49-AAEC-4882-BA8C-0646878F2EC6}">
      <dsp:nvSpPr>
        <dsp:cNvPr id="0" name=""/>
        <dsp:cNvSpPr/>
      </dsp:nvSpPr>
      <dsp:spPr>
        <a:xfrm>
          <a:off x="2758366" y="1058"/>
          <a:ext cx="1848577" cy="9242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600" kern="1200" dirty="0" err="1" smtClean="0"/>
            <a:t>Benefits</a:t>
          </a:r>
          <a:endParaRPr lang="de-DE" sz="3600" kern="1200" dirty="0" smtClean="0"/>
        </a:p>
      </dsp:txBody>
      <dsp:txXfrm>
        <a:off x="2785437" y="28129"/>
        <a:ext cx="1794435" cy="870146"/>
      </dsp:txXfrm>
    </dsp:sp>
    <dsp:sp modelId="{291EF9E7-6453-42EC-9254-543523E26328}">
      <dsp:nvSpPr>
        <dsp:cNvPr id="0" name=""/>
        <dsp:cNvSpPr/>
      </dsp:nvSpPr>
      <dsp:spPr>
        <a:xfrm>
          <a:off x="2943223" y="925347"/>
          <a:ext cx="184857" cy="693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3216"/>
              </a:lnTo>
              <a:lnTo>
                <a:pt x="184857" y="693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53A8F-FDB3-41A1-A9D7-B61E698B57D5}">
      <dsp:nvSpPr>
        <dsp:cNvPr id="0" name=""/>
        <dsp:cNvSpPr/>
      </dsp:nvSpPr>
      <dsp:spPr>
        <a:xfrm>
          <a:off x="3128081" y="1156419"/>
          <a:ext cx="1478861" cy="924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Keine ‚Vor-</a:t>
          </a:r>
          <a:r>
            <a:rPr lang="de-DE" sz="1600" kern="1200" dirty="0" err="1" smtClean="0"/>
            <a:t>CMORisierung</a:t>
          </a:r>
          <a:r>
            <a:rPr lang="de-DE" sz="1600" kern="1200" dirty="0" smtClean="0"/>
            <a:t>‘ notwendig</a:t>
          </a:r>
        </a:p>
      </dsp:txBody>
      <dsp:txXfrm>
        <a:off x="3155152" y="1183490"/>
        <a:ext cx="1424719" cy="870146"/>
      </dsp:txXfrm>
    </dsp:sp>
    <dsp:sp modelId="{1873F8D0-7089-436C-ACAF-A3EAA62885F6}">
      <dsp:nvSpPr>
        <dsp:cNvPr id="0" name=""/>
        <dsp:cNvSpPr/>
      </dsp:nvSpPr>
      <dsp:spPr>
        <a:xfrm>
          <a:off x="2943223" y="925347"/>
          <a:ext cx="184857" cy="1848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8577"/>
              </a:lnTo>
              <a:lnTo>
                <a:pt x="184857" y="18485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7968EA-30FF-4E09-9D5A-DCCB3364A517}">
      <dsp:nvSpPr>
        <dsp:cNvPr id="0" name=""/>
        <dsp:cNvSpPr/>
      </dsp:nvSpPr>
      <dsp:spPr>
        <a:xfrm>
          <a:off x="3128081" y="2311780"/>
          <a:ext cx="1478861" cy="924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Konfiguration von außen ohne „</a:t>
          </a:r>
          <a:r>
            <a:rPr lang="de-DE" sz="1600" kern="1200" dirty="0" err="1" smtClean="0"/>
            <a:t>hardcode</a:t>
          </a:r>
          <a:r>
            <a:rPr lang="de-DE" sz="1600" kern="1200" dirty="0" smtClean="0"/>
            <a:t>“</a:t>
          </a:r>
        </a:p>
      </dsp:txBody>
      <dsp:txXfrm>
        <a:off x="3155152" y="2338851"/>
        <a:ext cx="1424719" cy="870146"/>
      </dsp:txXfrm>
    </dsp:sp>
    <dsp:sp modelId="{717F74DA-723E-41CA-BC12-B2FC759F22B6}">
      <dsp:nvSpPr>
        <dsp:cNvPr id="0" name=""/>
        <dsp:cNvSpPr/>
      </dsp:nvSpPr>
      <dsp:spPr>
        <a:xfrm>
          <a:off x="2943223" y="925347"/>
          <a:ext cx="184857" cy="3003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3938"/>
              </a:lnTo>
              <a:lnTo>
                <a:pt x="184857" y="30039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1AB25-D145-4E3C-B153-6BF731AB96BB}">
      <dsp:nvSpPr>
        <dsp:cNvPr id="0" name=""/>
        <dsp:cNvSpPr/>
      </dsp:nvSpPr>
      <dsp:spPr>
        <a:xfrm>
          <a:off x="3128081" y="3467140"/>
          <a:ext cx="1478861" cy="924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„</a:t>
          </a:r>
          <a:r>
            <a:rPr lang="de-DE" sz="1600" kern="1200" dirty="0" err="1" smtClean="0"/>
            <a:t>Bounds</a:t>
          </a:r>
          <a:r>
            <a:rPr lang="de-DE" sz="1600" kern="1200" dirty="0" smtClean="0"/>
            <a:t>“-Berechnung</a:t>
          </a:r>
        </a:p>
      </dsp:txBody>
      <dsp:txXfrm>
        <a:off x="3155152" y="3494211"/>
        <a:ext cx="1424719" cy="8701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142ED-A7D7-445E-8D92-5C056AAD86C8}">
      <dsp:nvSpPr>
        <dsp:cNvPr id="0" name=""/>
        <dsp:cNvSpPr/>
      </dsp:nvSpPr>
      <dsp:spPr>
        <a:xfrm>
          <a:off x="309615" y="2555"/>
          <a:ext cx="1847316" cy="923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400" kern="1200" dirty="0" smtClean="0"/>
            <a:t>Anspruch</a:t>
          </a:r>
          <a:endParaRPr lang="de-DE" sz="3400" kern="1200" dirty="0"/>
        </a:p>
      </dsp:txBody>
      <dsp:txXfrm>
        <a:off x="336668" y="29608"/>
        <a:ext cx="1793210" cy="869552"/>
      </dsp:txXfrm>
    </dsp:sp>
    <dsp:sp modelId="{CD7AC6A0-37A6-466E-A8DE-510B5450542D}">
      <dsp:nvSpPr>
        <dsp:cNvPr id="0" name=""/>
        <dsp:cNvSpPr/>
      </dsp:nvSpPr>
      <dsp:spPr>
        <a:xfrm>
          <a:off x="494347" y="926213"/>
          <a:ext cx="184731" cy="692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743"/>
              </a:lnTo>
              <a:lnTo>
                <a:pt x="184731" y="6927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EF9FC-216C-4609-85D6-CF95B6EB69DE}">
      <dsp:nvSpPr>
        <dsp:cNvPr id="0" name=""/>
        <dsp:cNvSpPr/>
      </dsp:nvSpPr>
      <dsp:spPr>
        <a:xfrm>
          <a:off x="679079" y="1157128"/>
          <a:ext cx="1477853" cy="923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Ergebnisdaten aller ESMs als Input möglich</a:t>
          </a:r>
          <a:endParaRPr lang="de-DE" sz="1600" kern="1200" dirty="0"/>
        </a:p>
      </dsp:txBody>
      <dsp:txXfrm>
        <a:off x="706132" y="1184181"/>
        <a:ext cx="1423747" cy="869552"/>
      </dsp:txXfrm>
    </dsp:sp>
    <dsp:sp modelId="{012F6A76-1550-4243-AC07-612D63D28A63}">
      <dsp:nvSpPr>
        <dsp:cNvPr id="0" name=""/>
        <dsp:cNvSpPr/>
      </dsp:nvSpPr>
      <dsp:spPr>
        <a:xfrm>
          <a:off x="494347" y="926213"/>
          <a:ext cx="184731" cy="1847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7316"/>
              </a:lnTo>
              <a:lnTo>
                <a:pt x="184731" y="18473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795EC-9A37-4467-AD54-81558277B9E6}">
      <dsp:nvSpPr>
        <dsp:cNvPr id="0" name=""/>
        <dsp:cNvSpPr/>
      </dsp:nvSpPr>
      <dsp:spPr>
        <a:xfrm>
          <a:off x="679079" y="2311701"/>
          <a:ext cx="1477853" cy="923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Für CMIP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de-DE" sz="1600" b="0" i="1" kern="1200" smtClean="0">
                      <a:latin typeface="Cambria Math"/>
                    </a:rPr>
                  </m:ctrlPr>
                </m:sSupPr>
                <m:e>
                  <m:r>
                    <a:rPr lang="de-DE" sz="1600" b="0" i="1" kern="1200" smtClean="0">
                      <a:latin typeface="Cambria Math"/>
                    </a:rPr>
                    <m:t>5</m:t>
                  </m:r>
                </m:e>
                <m:sup>
                  <m:r>
                    <a:rPr lang="de-DE" sz="1600" b="0" i="1" kern="1200" smtClean="0">
                      <a:latin typeface="Cambria Math"/>
                    </a:rPr>
                    <m:t>+</m:t>
                  </m:r>
                </m:sup>
              </m:sSup>
            </m:oMath>
          </a14:m>
          <a:r>
            <a:rPr lang="de-DE" sz="1600" kern="1200" dirty="0" smtClean="0"/>
            <a:t>, CORDEX, …</a:t>
          </a:r>
          <a:endParaRPr lang="de-DE" sz="1600" kern="1200" dirty="0"/>
        </a:p>
      </dsp:txBody>
      <dsp:txXfrm>
        <a:off x="706132" y="2338754"/>
        <a:ext cx="1423747" cy="869552"/>
      </dsp:txXfrm>
    </dsp:sp>
    <dsp:sp modelId="{B466F4C3-2D8C-426C-8F47-C4593D6286AC}">
      <dsp:nvSpPr>
        <dsp:cNvPr id="0" name=""/>
        <dsp:cNvSpPr/>
      </dsp:nvSpPr>
      <dsp:spPr>
        <a:xfrm>
          <a:off x="494347" y="926213"/>
          <a:ext cx="184731" cy="3001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1889"/>
              </a:lnTo>
              <a:lnTo>
                <a:pt x="184731" y="30018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C277B-BE83-4898-861E-6048359A1DC1}">
      <dsp:nvSpPr>
        <dsp:cNvPr id="0" name=""/>
        <dsp:cNvSpPr/>
      </dsp:nvSpPr>
      <dsp:spPr>
        <a:xfrm>
          <a:off x="679079" y="3466274"/>
          <a:ext cx="1477853" cy="923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smtClean="0"/>
            <a:t>Kein CMOR Aufruf bei falscher Konfig.</a:t>
          </a:r>
          <a:endParaRPr lang="de-DE" sz="1600" kern="1200" dirty="0"/>
        </a:p>
      </dsp:txBody>
      <dsp:txXfrm>
        <a:off x="706132" y="3493327"/>
        <a:ext cx="1423747" cy="869552"/>
      </dsp:txXfrm>
    </dsp:sp>
    <dsp:sp modelId="{0016C256-5CD8-43BA-A0B0-0F1AB6ACF717}">
      <dsp:nvSpPr>
        <dsp:cNvPr id="0" name=""/>
        <dsp:cNvSpPr/>
      </dsp:nvSpPr>
      <dsp:spPr>
        <a:xfrm>
          <a:off x="2618761" y="2555"/>
          <a:ext cx="1847316" cy="923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400" kern="1200" dirty="0" smtClean="0"/>
            <a:t>Funktion</a:t>
          </a:r>
        </a:p>
      </dsp:txBody>
      <dsp:txXfrm>
        <a:off x="2645814" y="29608"/>
        <a:ext cx="1793210" cy="869552"/>
      </dsp:txXfrm>
    </dsp:sp>
    <dsp:sp modelId="{C6DE85E2-CBF5-46AE-92F0-7838D35CDD49}">
      <dsp:nvSpPr>
        <dsp:cNvPr id="0" name=""/>
        <dsp:cNvSpPr/>
      </dsp:nvSpPr>
      <dsp:spPr>
        <a:xfrm>
          <a:off x="2803492" y="926213"/>
          <a:ext cx="184731" cy="692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743"/>
              </a:lnTo>
              <a:lnTo>
                <a:pt x="184731" y="6927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E1293-39E1-4153-8997-F27FAAFDC997}">
      <dsp:nvSpPr>
        <dsp:cNvPr id="0" name=""/>
        <dsp:cNvSpPr/>
      </dsp:nvSpPr>
      <dsp:spPr>
        <a:xfrm>
          <a:off x="2988224" y="1157128"/>
          <a:ext cx="1477853" cy="923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Vereinfachung von CMOR Nutzung</a:t>
          </a:r>
        </a:p>
      </dsp:txBody>
      <dsp:txXfrm>
        <a:off x="3015277" y="1184181"/>
        <a:ext cx="1423747" cy="869552"/>
      </dsp:txXfrm>
    </dsp:sp>
    <dsp:sp modelId="{ADD2BFC2-8862-48ED-9C58-A4A1DF6EA9AB}">
      <dsp:nvSpPr>
        <dsp:cNvPr id="0" name=""/>
        <dsp:cNvSpPr/>
      </dsp:nvSpPr>
      <dsp:spPr>
        <a:xfrm>
          <a:off x="2803492" y="926213"/>
          <a:ext cx="184731" cy="1847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7316"/>
              </a:lnTo>
              <a:lnTo>
                <a:pt x="184731" y="18473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91349-46F1-45DF-8B53-446AC682BA5D}">
      <dsp:nvSpPr>
        <dsp:cNvPr id="0" name=""/>
        <dsp:cNvSpPr/>
      </dsp:nvSpPr>
      <dsp:spPr>
        <a:xfrm>
          <a:off x="2988224" y="2311701"/>
          <a:ext cx="1477853" cy="923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Checkt und erstellt ggf. </a:t>
          </a:r>
          <a:r>
            <a:rPr lang="de-DE" sz="1600" kern="1200" dirty="0" err="1" smtClean="0"/>
            <a:t>CMORizability</a:t>
          </a:r>
          <a:endParaRPr lang="de-DE" sz="1600" kern="1200" dirty="0" smtClean="0"/>
        </a:p>
      </dsp:txBody>
      <dsp:txXfrm>
        <a:off x="3015277" y="2338754"/>
        <a:ext cx="1423747" cy="869552"/>
      </dsp:txXfrm>
    </dsp:sp>
    <dsp:sp modelId="{0CB04049-18D4-4BDB-87F6-FAE5F6BEFB16}">
      <dsp:nvSpPr>
        <dsp:cNvPr id="0" name=""/>
        <dsp:cNvSpPr/>
      </dsp:nvSpPr>
      <dsp:spPr>
        <a:xfrm>
          <a:off x="2803492" y="926213"/>
          <a:ext cx="184731" cy="3001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1889"/>
              </a:lnTo>
              <a:lnTo>
                <a:pt x="184731" y="30018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35EA68-3549-41D3-8786-7F04D810FB04}">
      <dsp:nvSpPr>
        <dsp:cNvPr id="0" name=""/>
        <dsp:cNvSpPr/>
      </dsp:nvSpPr>
      <dsp:spPr>
        <a:xfrm>
          <a:off x="2988224" y="3466274"/>
          <a:ext cx="1477853" cy="923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Eindeutiger Fehlerstatus</a:t>
          </a:r>
        </a:p>
      </dsp:txBody>
      <dsp:txXfrm>
        <a:off x="3015277" y="3493327"/>
        <a:ext cx="1423747" cy="869552"/>
      </dsp:txXfrm>
    </dsp:sp>
    <dsp:sp modelId="{6F805A49-AAEC-4882-BA8C-0646878F2EC6}">
      <dsp:nvSpPr>
        <dsp:cNvPr id="0" name=""/>
        <dsp:cNvSpPr/>
      </dsp:nvSpPr>
      <dsp:spPr>
        <a:xfrm>
          <a:off x="4927906" y="2555"/>
          <a:ext cx="1847316" cy="923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400" kern="1200" dirty="0" err="1" smtClean="0"/>
            <a:t>Benefits</a:t>
          </a:r>
          <a:endParaRPr lang="de-DE" sz="3400" kern="1200" dirty="0" smtClean="0"/>
        </a:p>
      </dsp:txBody>
      <dsp:txXfrm>
        <a:off x="4954959" y="29608"/>
        <a:ext cx="1793210" cy="869552"/>
      </dsp:txXfrm>
    </dsp:sp>
    <dsp:sp modelId="{717F74DA-723E-41CA-BC12-B2FC759F22B6}">
      <dsp:nvSpPr>
        <dsp:cNvPr id="0" name=""/>
        <dsp:cNvSpPr/>
      </dsp:nvSpPr>
      <dsp:spPr>
        <a:xfrm>
          <a:off x="5112638" y="926213"/>
          <a:ext cx="184731" cy="692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743"/>
              </a:lnTo>
              <a:lnTo>
                <a:pt x="184731" y="6927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1AB25-D145-4E3C-B153-6BF731AB96BB}">
      <dsp:nvSpPr>
        <dsp:cNvPr id="0" name=""/>
        <dsp:cNvSpPr/>
      </dsp:nvSpPr>
      <dsp:spPr>
        <a:xfrm>
          <a:off x="5297370" y="1157128"/>
          <a:ext cx="1477853" cy="923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Keine ‚Vor-</a:t>
          </a:r>
          <a:r>
            <a:rPr lang="de-DE" sz="1600" kern="1200" dirty="0" err="1" smtClean="0"/>
            <a:t>CMORisierung</a:t>
          </a:r>
          <a:r>
            <a:rPr lang="de-DE" sz="1600" kern="1200" dirty="0" smtClean="0"/>
            <a:t>‘ notwendig</a:t>
          </a:r>
        </a:p>
      </dsp:txBody>
      <dsp:txXfrm>
        <a:off x="5324423" y="1184181"/>
        <a:ext cx="1423747" cy="869552"/>
      </dsp:txXfrm>
    </dsp:sp>
    <dsp:sp modelId="{571BD550-7FD7-437A-B012-68C626E68C30}">
      <dsp:nvSpPr>
        <dsp:cNvPr id="0" name=""/>
        <dsp:cNvSpPr/>
      </dsp:nvSpPr>
      <dsp:spPr>
        <a:xfrm>
          <a:off x="5112638" y="926213"/>
          <a:ext cx="184731" cy="1847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7316"/>
              </a:lnTo>
              <a:lnTo>
                <a:pt x="184731" y="18473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F2ED2-01E9-4AD3-94DD-012D3782E4E8}">
      <dsp:nvSpPr>
        <dsp:cNvPr id="0" name=""/>
        <dsp:cNvSpPr/>
      </dsp:nvSpPr>
      <dsp:spPr>
        <a:xfrm>
          <a:off x="5297370" y="2311701"/>
          <a:ext cx="1477853" cy="923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Konfiguration von außen ohne „</a:t>
          </a:r>
          <a:r>
            <a:rPr lang="de-DE" sz="1600" kern="1200" dirty="0" err="1" smtClean="0"/>
            <a:t>hardcode</a:t>
          </a:r>
          <a:r>
            <a:rPr lang="de-DE" sz="1600" kern="1200" dirty="0" smtClean="0"/>
            <a:t>“</a:t>
          </a:r>
        </a:p>
      </dsp:txBody>
      <dsp:txXfrm>
        <a:off x="5324423" y="2338754"/>
        <a:ext cx="1423747" cy="869552"/>
      </dsp:txXfrm>
    </dsp:sp>
    <dsp:sp modelId="{B86EB07B-DE6B-425A-B6F5-D48E0019A4FA}">
      <dsp:nvSpPr>
        <dsp:cNvPr id="0" name=""/>
        <dsp:cNvSpPr/>
      </dsp:nvSpPr>
      <dsp:spPr>
        <a:xfrm>
          <a:off x="5112638" y="926213"/>
          <a:ext cx="184731" cy="3001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1889"/>
              </a:lnTo>
              <a:lnTo>
                <a:pt x="184731" y="30018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763C4-8C8E-4AD5-9A23-652B3C18B0FB}">
      <dsp:nvSpPr>
        <dsp:cNvPr id="0" name=""/>
        <dsp:cNvSpPr/>
      </dsp:nvSpPr>
      <dsp:spPr>
        <a:xfrm>
          <a:off x="5297370" y="3466274"/>
          <a:ext cx="1477853" cy="923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„</a:t>
          </a:r>
          <a:r>
            <a:rPr lang="de-DE" sz="1600" kern="1200" dirty="0" err="1" smtClean="0"/>
            <a:t>Bounds</a:t>
          </a:r>
          <a:r>
            <a:rPr lang="de-DE" sz="1600" kern="1200" dirty="0" smtClean="0"/>
            <a:t>“-Berechnung</a:t>
          </a:r>
        </a:p>
      </dsp:txBody>
      <dsp:txXfrm>
        <a:off x="5324423" y="3493327"/>
        <a:ext cx="1423747" cy="869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smtClean="0"/>
              <a:t>cdo und der CMIP Standard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3F4DF-68CC-4FA7-BC99-096972D48C6D}" type="datetimeFigureOut">
              <a:rPr lang="de-DE" smtClean="0"/>
              <a:t>24.01.2017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ADA60-0CD8-4DE9-9887-F24B63DF0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56010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smtClean="0"/>
              <a:t>cdo und der CMIP Standard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B11BB-2E0C-4736-9539-55BDB431DB67}" type="datetimeFigureOut">
              <a:rPr lang="de-DE" smtClean="0"/>
              <a:t>24.01.2017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308DD-4C05-41FC-995D-CF49EF1A4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0536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308DD-4C05-41FC-995D-CF49EF1A4559}" type="slidenum">
              <a:rPr lang="de-DE" smtClean="0"/>
              <a:t>1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cdo und der CMIP Standard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897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cdo und der CMIP Standard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0308DD-4C05-41FC-995D-CF49EF1A455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823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- </a:t>
            </a:r>
            <a:r>
              <a:rPr lang="de-DE" dirty="0" err="1" smtClean="0"/>
              <a:t>Cdos</a:t>
            </a:r>
            <a:r>
              <a:rPr lang="de-DE" dirty="0" smtClean="0"/>
              <a:t> können </a:t>
            </a:r>
            <a:r>
              <a:rPr lang="de-DE" dirty="0" err="1" smtClean="0"/>
              <a:t>chaining</a:t>
            </a:r>
            <a:r>
              <a:rPr lang="de-DE" dirty="0" smtClean="0"/>
              <a:t>,</a:t>
            </a:r>
            <a:r>
              <a:rPr lang="de-DE" baseline="0" dirty="0" smtClean="0"/>
              <a:t> d.h. mehrere Operatoren hintereinander -&gt; Vorteilhaft weil schon parallelisiert</a:t>
            </a: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cdo und der CMIP Standard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0308DD-4C05-41FC-995D-CF49EF1A455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595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Noch nicht zur</a:t>
            </a:r>
            <a:r>
              <a:rPr lang="de-DE" baseline="0" dirty="0" smtClean="0"/>
              <a:t> Nutzung empfohlen!</a:t>
            </a:r>
          </a:p>
          <a:p>
            <a:r>
              <a:rPr lang="de-DE" baseline="0" dirty="0" smtClean="0"/>
              <a:t>Veröffentlichtes </a:t>
            </a:r>
            <a:r>
              <a:rPr lang="de-DE" baseline="0" dirty="0" err="1" smtClean="0"/>
              <a:t>cdo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cmor</a:t>
            </a:r>
            <a:r>
              <a:rPr lang="de-DE" baseline="0" dirty="0" smtClean="0"/>
              <a:t> ruft nur die 7 CMOR </a:t>
            </a:r>
            <a:r>
              <a:rPr lang="de-DE" baseline="0" dirty="0" err="1" smtClean="0"/>
              <a:t>Fkts</a:t>
            </a:r>
            <a:r>
              <a:rPr lang="de-DE" baseline="0" dirty="0" smtClean="0"/>
              <a:t> auf, sonst nichts</a:t>
            </a: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cdo und der CMIP Standard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0308DD-4C05-41FC-995D-CF49EF1A455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9462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Alle CMOR </a:t>
            </a:r>
            <a:r>
              <a:rPr lang="de-DE" dirty="0" err="1" smtClean="0"/>
              <a:t>fkts</a:t>
            </a:r>
            <a:r>
              <a:rPr lang="de-DE" baseline="0" dirty="0" smtClean="0"/>
              <a:t> die in der </a:t>
            </a:r>
            <a:r>
              <a:rPr lang="de-DE" baseline="0" dirty="0" err="1" smtClean="0"/>
              <a:t>regel</a:t>
            </a:r>
            <a:r>
              <a:rPr lang="de-DE" baseline="0" dirty="0" smtClean="0"/>
              <a:t> aufgerufen werden. </a:t>
            </a:r>
            <a:r>
              <a:rPr lang="de-DE" baseline="0" dirty="0" err="1" smtClean="0"/>
              <a:t>CMORisieren</a:t>
            </a:r>
            <a:r>
              <a:rPr lang="de-DE" baseline="0" dirty="0" smtClean="0"/>
              <a:t> kann man auch mit </a:t>
            </a:r>
            <a:r>
              <a:rPr lang="de-DE" baseline="0" dirty="0" err="1" smtClean="0"/>
              <a:t>cdo</a:t>
            </a:r>
            <a:r>
              <a:rPr lang="de-DE" baseline="0" dirty="0" smtClean="0"/>
              <a:t> Operatoren, aber abhängig vom IFILE.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cdo und der CMIP Standard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0308DD-4C05-41FC-995D-CF49EF1A455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61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Fehlerstatus: </a:t>
            </a: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cdo und der CMIP Standard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0308DD-4C05-41FC-995D-CF49EF1A455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3308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Vorcmorisierung</a:t>
            </a:r>
            <a:r>
              <a:rPr lang="de-DE" dirty="0" smtClean="0"/>
              <a:t>: Bspw. Keine Umbenennung in</a:t>
            </a:r>
            <a:r>
              <a:rPr lang="de-DE" baseline="0" dirty="0" smtClean="0"/>
              <a:t> einem Extraschritt</a:t>
            </a:r>
          </a:p>
          <a:p>
            <a:r>
              <a:rPr lang="de-DE" baseline="0" dirty="0" smtClean="0"/>
              <a:t>  möglicherweise kann das </a:t>
            </a:r>
            <a:r>
              <a:rPr lang="de-DE" baseline="0" dirty="0" err="1" smtClean="0"/>
              <a:t>postprozessing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iwann</a:t>
            </a:r>
            <a:r>
              <a:rPr lang="de-DE" baseline="0" dirty="0" smtClean="0"/>
              <a:t> mit </a:t>
            </a:r>
            <a:r>
              <a:rPr lang="de-DE" baseline="0" dirty="0" err="1" smtClean="0"/>
              <a:t>cmor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zsm</a:t>
            </a:r>
            <a:r>
              <a:rPr lang="de-DE" baseline="0" dirty="0" smtClean="0"/>
              <a:t> geführt werden wenn alles in </a:t>
            </a:r>
            <a:r>
              <a:rPr lang="de-DE" baseline="0" dirty="0" err="1" smtClean="0"/>
              <a:t>cdo</a:t>
            </a:r>
            <a:r>
              <a:rPr lang="de-DE" baseline="0" dirty="0" smtClean="0"/>
              <a:t> passiert</a:t>
            </a:r>
          </a:p>
          <a:p>
            <a:r>
              <a:rPr lang="de-DE" dirty="0" smtClean="0"/>
              <a:t>- Ohne „</a:t>
            </a:r>
            <a:r>
              <a:rPr lang="de-DE" dirty="0" err="1" smtClean="0"/>
              <a:t>hardcode</a:t>
            </a:r>
            <a:r>
              <a:rPr lang="de-DE" dirty="0" smtClean="0"/>
              <a:t>“: </a:t>
            </a:r>
            <a:r>
              <a:rPr lang="de-DE" dirty="0" err="1" smtClean="0"/>
              <a:t>cdo</a:t>
            </a:r>
            <a:r>
              <a:rPr lang="de-DE" dirty="0" smtClean="0"/>
              <a:t> </a:t>
            </a:r>
            <a:r>
              <a:rPr lang="de-DE" dirty="0" err="1" smtClean="0"/>
              <a:t>cmor</a:t>
            </a:r>
            <a:r>
              <a:rPr lang="de-DE" dirty="0" smtClean="0"/>
              <a:t> hat keine Bibliothek fürs</a:t>
            </a:r>
            <a:r>
              <a:rPr lang="de-DE" baseline="0" dirty="0" smtClean="0"/>
              <a:t> Mapping</a:t>
            </a: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cdo und der CMIP Standard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0308DD-4C05-41FC-995D-CF49EF1A4559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7630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cdo und der CMIP Standard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0308DD-4C05-41FC-995D-CF49EF1A4559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854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:\doc\Vorlagen\Powerpoint\DKRZ Logo Einzelne Schwinge-238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/>
          <a:stretch/>
        </p:blipFill>
        <p:spPr bwMode="auto">
          <a:xfrm rot="10800000">
            <a:off x="2855674" y="4033637"/>
            <a:ext cx="6288327" cy="233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:\doc\Vorlagen\Powerpoint\DKRZ Logo Einzelne Schwinge-238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/>
          <a:stretch/>
        </p:blipFill>
        <p:spPr bwMode="auto">
          <a:xfrm>
            <a:off x="1" y="491075"/>
            <a:ext cx="6288327" cy="233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395537" y="1383975"/>
            <a:ext cx="8249588" cy="1440160"/>
          </a:xfrm>
          <a:prstGeom prst="rect">
            <a:avLst/>
          </a:prstGeom>
        </p:spPr>
        <p:txBody>
          <a:bodyPr wrap="square">
            <a:noAutofit/>
          </a:bodyPr>
          <a:lstStyle>
            <a:lvl1pPr algn="ctr">
              <a:defRPr sz="3600">
                <a:solidFill>
                  <a:srgbClr val="00519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1907704" y="5364456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5191"/>
                </a:solidFill>
                <a:ea typeface="CMU Sans Serif" pitchFamily="50" charset="0"/>
                <a:cs typeface="CMU Sans Serif" pitchFamily="50" charset="0"/>
              </a:rPr>
              <a:t>Fabian Wachsmann</a:t>
            </a:r>
            <a:endParaRPr lang="de-DE" dirty="0">
              <a:solidFill>
                <a:srgbClr val="005191"/>
              </a:solidFill>
              <a:ea typeface="CMU Sans Serif" pitchFamily="50" charset="0"/>
              <a:cs typeface="CMU Sans Serif" pitchFamily="50" charset="0"/>
            </a:endParaRPr>
          </a:p>
          <a:p>
            <a:pPr algn="ctr"/>
            <a:r>
              <a:rPr lang="de-DE" dirty="0">
                <a:solidFill>
                  <a:srgbClr val="005191"/>
                </a:solidFill>
                <a:ea typeface="CMU Sans Serif" pitchFamily="50" charset="0"/>
                <a:cs typeface="CMU Sans Serif" pitchFamily="50" charset="0"/>
              </a:rPr>
              <a:t>Deutsches Klimarechenzentrum (DKRZ)</a:t>
            </a:r>
            <a:endParaRPr lang="en-US" dirty="0">
              <a:solidFill>
                <a:srgbClr val="005191"/>
              </a:solidFill>
              <a:ea typeface="CMU Sans Serif" pitchFamily="50" charset="0"/>
              <a:cs typeface="CMU Sans Serif" pitchFamily="50" charset="0"/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1459852" y="3112416"/>
            <a:ext cx="6120958" cy="120948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5191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479524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18256"/>
            <a:ext cx="9144000" cy="604866"/>
          </a:xfrm>
          <a:prstGeom prst="rect">
            <a:avLst/>
          </a:prstGeom>
          <a:solidFill>
            <a:srgbClr val="F6F6F6"/>
          </a:solidFill>
        </p:spPr>
        <p:txBody>
          <a:bodyPr wrap="square" lIns="180000" rIns="180000"/>
          <a:lstStyle>
            <a:lvl1pPr algn="l">
              <a:defRPr sz="2800">
                <a:solidFill>
                  <a:srgbClr val="00519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>
            <a:lvl1pPr marL="342900" indent="-342900">
              <a:buClr>
                <a:srgbClr val="005191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519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714500" indent="-342900">
              <a:buFont typeface="Wingdings" panose="05000000000000000000" pitchFamily="2" charset="2"/>
              <a:buChar char="§"/>
              <a:defRPr/>
            </a:lvl4pPr>
            <a:lvl5pPr marL="2171700" indent="-342900">
              <a:buFont typeface="Wingdings" panose="05000000000000000000" pitchFamily="2" charset="2"/>
              <a:buChar char="§"/>
              <a:defRPr/>
            </a:lvl5pPr>
            <a:lvl6pPr marL="2628900" indent="-342900">
              <a:buFont typeface="Wingdings" panose="05000000000000000000" pitchFamily="2" charset="2"/>
              <a:buChar char="§"/>
              <a:defRPr/>
            </a:lvl6pPr>
            <a:lvl7pPr marL="3086100" indent="-342900">
              <a:buFont typeface="Wingdings" panose="05000000000000000000" pitchFamily="2" charset="2"/>
              <a:buChar char="§"/>
              <a:defRPr/>
            </a:lvl7pPr>
            <a:lvl8pPr marL="3543300" indent="-342900">
              <a:buFont typeface="Wingdings" panose="05000000000000000000" pitchFamily="2" charset="2"/>
              <a:buChar char="§"/>
              <a:defRPr/>
            </a:lvl8pPr>
            <a:lvl9pPr marL="4000500" indent="-342900">
              <a:buFont typeface="Wingdings" panose="05000000000000000000" pitchFamily="2" charset="2"/>
              <a:buChar char="§"/>
              <a:defRPr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39552" y="6539746"/>
            <a:ext cx="3096344" cy="318256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395536" cy="31825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fld id="{90442CE7-75D8-4B0E-B235-EC8EE16A1F7F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39747"/>
            <a:ext cx="1053480" cy="3192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fld id="{847CC055-E485-4D4A-8EA4-BDA0C4F4E213}" type="datetime1">
              <a:rPr lang="de-DE" smtClean="0"/>
              <a:t>24.01.2017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49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:\doc\Vorlagen\Powerpoint\DKRZ Logo Einzelne Schwinge-238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/>
          <a:stretch/>
        </p:blipFill>
        <p:spPr bwMode="auto">
          <a:xfrm rot="10800000">
            <a:off x="2855674" y="4033637"/>
            <a:ext cx="6288327" cy="233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:\doc\Vorlagen\Powerpoint\DKRZ Logo Einzelne Schwinge-238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/>
          <a:stretch/>
        </p:blipFill>
        <p:spPr bwMode="auto">
          <a:xfrm>
            <a:off x="1" y="491075"/>
            <a:ext cx="6288327" cy="233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el 3"/>
          <p:cNvSpPr>
            <a:spLocks noGrp="1"/>
          </p:cNvSpPr>
          <p:nvPr>
            <p:ph type="title"/>
          </p:nvPr>
        </p:nvSpPr>
        <p:spPr>
          <a:xfrm>
            <a:off x="395537" y="1383975"/>
            <a:ext cx="8249588" cy="1440160"/>
          </a:xfrm>
          <a:prstGeom prst="rect">
            <a:avLst/>
          </a:prstGeom>
        </p:spPr>
        <p:txBody>
          <a:bodyPr wrap="square">
            <a:noAutofit/>
          </a:bodyPr>
          <a:lstStyle>
            <a:lvl1pPr algn="ctr">
              <a:defRPr sz="3600">
                <a:solidFill>
                  <a:srgbClr val="00519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3" name="Textplatzhalt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1459852" y="3112416"/>
            <a:ext cx="6120958" cy="120948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5191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" y="6539746"/>
            <a:ext cx="3144163" cy="318256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14328"/>
            <a:ext cx="395536" cy="31825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fld id="{90442CE7-75D8-4B0E-B235-EC8EE16A1F7F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8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39747"/>
            <a:ext cx="1053480" cy="3192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fld id="{BB6730DD-6C14-4A62-89CB-709BF88D9282}" type="datetime1">
              <a:rPr lang="de-DE" smtClean="0"/>
              <a:t>24.01.2017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5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3898776" cy="5112568"/>
          </a:xfrm>
        </p:spPr>
        <p:txBody>
          <a:bodyPr anchor="ctr" anchorCtr="0">
            <a:normAutofit/>
          </a:bodyPr>
          <a:lstStyle>
            <a:lvl1pPr marL="342900" indent="-342900">
              <a:buClr>
                <a:srgbClr val="005191"/>
              </a:buClr>
              <a:buFont typeface="Wingdings" panose="05000000000000000000" pitchFamily="2" charset="2"/>
              <a:buChar char="§"/>
              <a:defRPr sz="2400"/>
            </a:lvl1pPr>
            <a:lvl2pPr marL="742950" indent="-285750">
              <a:buClr>
                <a:srgbClr val="005191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714500" indent="-342900">
              <a:buFont typeface="Wingdings" panose="05000000000000000000" pitchFamily="2" charset="2"/>
              <a:buChar char="§"/>
              <a:defRPr sz="1600"/>
            </a:lvl4pPr>
            <a:lvl5pPr marL="2171700" indent="-342900">
              <a:buFont typeface="Wingdings" panose="05000000000000000000" pitchFamily="2" charset="2"/>
              <a:buChar char="§"/>
              <a:defRPr sz="1600"/>
            </a:lvl5pPr>
            <a:lvl6pPr marL="2628900" indent="-342900">
              <a:buFont typeface="Wingdings" panose="05000000000000000000" pitchFamily="2" charset="2"/>
              <a:buChar char="§"/>
              <a:defRPr/>
            </a:lvl6pPr>
            <a:lvl7pPr marL="3086100" indent="-342900">
              <a:buFont typeface="Wingdings" panose="05000000000000000000" pitchFamily="2" charset="2"/>
              <a:buChar char="§"/>
              <a:defRPr/>
            </a:lvl7pPr>
            <a:lvl8pPr marL="3543300" indent="-342900">
              <a:buFont typeface="Wingdings" panose="05000000000000000000" pitchFamily="2" charset="2"/>
              <a:buChar char="§"/>
              <a:defRPr/>
            </a:lvl8pPr>
            <a:lvl9pPr marL="4000500" indent="-342900">
              <a:buFont typeface="Wingdings" panose="05000000000000000000" pitchFamily="2" charset="2"/>
              <a:buChar char="§"/>
              <a:defRPr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3"/>
          </p:nvPr>
        </p:nvSpPr>
        <p:spPr>
          <a:xfrm>
            <a:off x="4716016" y="1196752"/>
            <a:ext cx="3898776" cy="5112568"/>
          </a:xfrm>
        </p:spPr>
        <p:txBody>
          <a:bodyPr anchor="ctr" anchorCtr="0">
            <a:normAutofit/>
          </a:bodyPr>
          <a:lstStyle>
            <a:lvl1pPr marL="342900" indent="-342900">
              <a:buClr>
                <a:srgbClr val="005191"/>
              </a:buClr>
              <a:buFont typeface="Wingdings" panose="05000000000000000000" pitchFamily="2" charset="2"/>
              <a:buChar char="§"/>
              <a:defRPr sz="2400"/>
            </a:lvl1pPr>
            <a:lvl2pPr marL="742950" indent="-285750">
              <a:buClr>
                <a:srgbClr val="005191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714500" indent="-342900">
              <a:buFont typeface="Wingdings" panose="05000000000000000000" pitchFamily="2" charset="2"/>
              <a:buChar char="§"/>
              <a:defRPr sz="1600"/>
            </a:lvl4pPr>
            <a:lvl5pPr marL="2171700" indent="-342900">
              <a:buFont typeface="Wingdings" panose="05000000000000000000" pitchFamily="2" charset="2"/>
              <a:buChar char="§"/>
              <a:defRPr sz="1600"/>
            </a:lvl5pPr>
            <a:lvl6pPr marL="2628900" indent="-342900">
              <a:buFont typeface="Wingdings" panose="05000000000000000000" pitchFamily="2" charset="2"/>
              <a:buChar char="§"/>
              <a:defRPr/>
            </a:lvl6pPr>
            <a:lvl7pPr marL="3086100" indent="-342900">
              <a:buFont typeface="Wingdings" panose="05000000000000000000" pitchFamily="2" charset="2"/>
              <a:buChar char="§"/>
              <a:defRPr/>
            </a:lvl7pPr>
            <a:lvl8pPr marL="3543300" indent="-342900">
              <a:buFont typeface="Wingdings" panose="05000000000000000000" pitchFamily="2" charset="2"/>
              <a:buChar char="§"/>
              <a:defRPr/>
            </a:lvl8pPr>
            <a:lvl9pPr marL="4000500" indent="-342900">
              <a:buFont typeface="Wingdings" panose="05000000000000000000" pitchFamily="2" charset="2"/>
              <a:buChar char="§"/>
              <a:defRPr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0" y="6539746"/>
            <a:ext cx="3347864" cy="318256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14328"/>
            <a:ext cx="467544" cy="31825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fld id="{90442CE7-75D8-4B0E-B235-EC8EE16A1F7F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39747"/>
            <a:ext cx="1053480" cy="3192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fld id="{7D7DA8F2-1EE0-47F7-BD7B-D06449B910F3}" type="datetime1">
              <a:rPr lang="de-DE" smtClean="0"/>
              <a:t>24.01.2017</a:t>
            </a:fld>
            <a:endParaRPr lang="en-US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0" y="318256"/>
            <a:ext cx="9144000" cy="604866"/>
          </a:xfrm>
          <a:prstGeom prst="rect">
            <a:avLst/>
          </a:prstGeom>
          <a:solidFill>
            <a:srgbClr val="F6F6F6"/>
          </a:solidFill>
        </p:spPr>
        <p:txBody>
          <a:bodyPr wrap="square" lIns="180000" rIns="180000"/>
          <a:lstStyle>
            <a:lvl1pPr algn="l">
              <a:defRPr sz="2800">
                <a:solidFill>
                  <a:srgbClr val="00519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1pPr>
          </a:lstStyle>
          <a:p>
            <a:r>
              <a:rPr lang="de-DE" dirty="0" err="1" smtClean="0"/>
              <a:t>Ti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6523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-10928" y="6549455"/>
            <a:ext cx="3286784" cy="318256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395536" cy="31825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fld id="{90442CE7-75D8-4B0E-B235-EC8EE16A1F7F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39747"/>
            <a:ext cx="1053480" cy="3192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fld id="{24FC687B-8FA6-4603-9013-5A97C4900699}" type="datetime1">
              <a:rPr lang="de-DE" smtClean="0"/>
              <a:t>24.01.2017</a:t>
            </a:fld>
            <a:endParaRPr lang="en-US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2447764" y="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cdo</a:t>
            </a:r>
            <a:r>
              <a:rPr lang="de-DE" baseline="0" dirty="0" smtClean="0">
                <a:solidFill>
                  <a:schemeClr val="bg1"/>
                </a:solidFill>
              </a:rPr>
              <a:t> und der CMIP Standard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78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mit Wasser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:\doc\Vorlagen\Powerpoint\DKRZ Logo Einzelne Schwinge-238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/>
          <a:stretch/>
        </p:blipFill>
        <p:spPr bwMode="auto">
          <a:xfrm rot="10800000">
            <a:off x="2855674" y="4033637"/>
            <a:ext cx="6288327" cy="233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:\doc\Vorlagen\Powerpoint\DKRZ Logo Einzelne Schwinge-238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/>
          <a:stretch/>
        </p:blipFill>
        <p:spPr bwMode="auto">
          <a:xfrm>
            <a:off x="1" y="491075"/>
            <a:ext cx="6288327" cy="233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01" y="6539746"/>
            <a:ext cx="3143565" cy="318256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28" y="0"/>
            <a:ext cx="388111" cy="31825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fld id="{90442CE7-75D8-4B0E-B235-EC8EE16A1F7F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39747"/>
            <a:ext cx="1053480" cy="3192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fld id="{68A0D3F7-CA47-4CC4-BFAB-EE18E15985E2}" type="datetime1">
              <a:rPr lang="de-DE" smtClean="0"/>
              <a:t>24.01.2017</a:t>
            </a:fld>
            <a:endParaRPr lang="en-US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2447764" y="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cdo</a:t>
            </a:r>
            <a:r>
              <a:rPr lang="de-DE" baseline="0" dirty="0" smtClean="0">
                <a:solidFill>
                  <a:schemeClr val="bg1"/>
                </a:solidFill>
              </a:rPr>
              <a:t> und der CMIP Standard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56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Rechteck 7"/>
          <p:cNvSpPr/>
          <p:nvPr/>
        </p:nvSpPr>
        <p:spPr>
          <a:xfrm>
            <a:off x="0" y="6544069"/>
            <a:ext cx="9144000" cy="313932"/>
          </a:xfrm>
          <a:prstGeom prst="rect">
            <a:avLst/>
          </a:prstGeom>
          <a:solidFill>
            <a:srgbClr val="005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0" y="0"/>
            <a:ext cx="9144000" cy="318254"/>
          </a:xfrm>
          <a:prstGeom prst="rect">
            <a:avLst/>
          </a:prstGeom>
          <a:solidFill>
            <a:srgbClr val="005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4896"/>
            <a:ext cx="722236" cy="23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71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Char char="§"/>
        <a:tabLst>
          <a:tab pos="342000" algn="l"/>
          <a:tab pos="741600" algn="l"/>
          <a:tab pos="1144800" algn="l"/>
          <a:tab pos="1713600" algn="l"/>
          <a:tab pos="2170800" algn="l"/>
        </a:tabLst>
        <a:defRPr sz="2800" kern="1200">
          <a:solidFill>
            <a:schemeClr val="tx1"/>
          </a:solidFill>
          <a:latin typeface="Calibri" panose="020F0502020204030204" pitchFamily="34" charset="0"/>
          <a:ea typeface="CMU Sans Serif" pitchFamily="50" charset="0"/>
          <a:cs typeface="CMU Sans Serif" pitchFamily="50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Char char="§"/>
        <a:tabLst>
          <a:tab pos="342000" algn="l"/>
          <a:tab pos="741600" algn="l"/>
          <a:tab pos="1144800" algn="l"/>
          <a:tab pos="1713600" algn="l"/>
          <a:tab pos="2170800" algn="l"/>
        </a:tabLst>
        <a:defRPr sz="2400" kern="1200">
          <a:solidFill>
            <a:schemeClr val="tx1"/>
          </a:solidFill>
          <a:latin typeface="Calibri" panose="020F0502020204030204" pitchFamily="34" charset="0"/>
          <a:ea typeface="CMU Sans Serif" pitchFamily="50" charset="0"/>
          <a:cs typeface="CMU Sans Serif" pitchFamily="50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Char char="§"/>
        <a:tabLst>
          <a:tab pos="342000" algn="l"/>
          <a:tab pos="741600" algn="l"/>
          <a:tab pos="1144800" algn="l"/>
          <a:tab pos="1713600" algn="l"/>
          <a:tab pos="2170800" algn="l"/>
        </a:tabLst>
        <a:defRPr sz="2000" kern="1200">
          <a:solidFill>
            <a:schemeClr val="tx1"/>
          </a:solidFill>
          <a:latin typeface="Calibri" panose="020F0502020204030204" pitchFamily="34" charset="0"/>
          <a:ea typeface="CMU Sans Serif" pitchFamily="50" charset="0"/>
          <a:cs typeface="CMU Sans Serif" pitchFamily="50" charset="0"/>
        </a:defRPr>
      </a:lvl3pPr>
      <a:lvl4pPr marL="1714500" indent="-34290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Char char="§"/>
        <a:tabLst>
          <a:tab pos="342000" algn="l"/>
          <a:tab pos="741600" algn="l"/>
          <a:tab pos="1144800" algn="l"/>
          <a:tab pos="1713600" algn="l"/>
          <a:tab pos="2170800" algn="l"/>
        </a:tabLst>
        <a:defRPr sz="1800" kern="1200">
          <a:solidFill>
            <a:schemeClr val="tx1"/>
          </a:solidFill>
          <a:latin typeface="Calibri" panose="020F0502020204030204" pitchFamily="34" charset="0"/>
          <a:ea typeface="CMU Sans Serif" pitchFamily="50" charset="0"/>
          <a:cs typeface="CMU Sans Serif" pitchFamily="50" charset="0"/>
        </a:defRPr>
      </a:lvl4pPr>
      <a:lvl5pPr marL="2171700" indent="-34290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Char char="§"/>
        <a:tabLst>
          <a:tab pos="342000" algn="l"/>
          <a:tab pos="741600" algn="l"/>
          <a:tab pos="1144800" algn="l"/>
          <a:tab pos="1713600" algn="l"/>
          <a:tab pos="2170800" algn="l"/>
        </a:tabLst>
        <a:defRPr sz="1800" kern="1200">
          <a:solidFill>
            <a:schemeClr val="tx1"/>
          </a:solidFill>
          <a:latin typeface="Calibri" panose="020F0502020204030204" pitchFamily="34" charset="0"/>
          <a:ea typeface="CMU Sans Serif" pitchFamily="50" charset="0"/>
          <a:cs typeface="CMU Sans Serif" pitchFamily="50" charset="0"/>
        </a:defRPr>
      </a:lvl5pPr>
      <a:lvl6pPr marL="2286000" indent="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zmaw.de/projects/cdo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cdo</a:t>
            </a:r>
            <a:r>
              <a:rPr lang="de-DE" dirty="0" smtClean="0"/>
              <a:t> und der CMIP Standard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mtClean="0"/>
              <a:t>For the CMIP6 project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74" y="401318"/>
            <a:ext cx="1638580" cy="95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0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74" y="401318"/>
            <a:ext cx="1638580" cy="95283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688565" y="1354148"/>
            <a:ext cx="776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latin typeface="Courier" pitchFamily="49" charset="0"/>
              </a:rPr>
              <a:t>cdo</a:t>
            </a:r>
            <a:r>
              <a:rPr lang="de-DE" b="1" dirty="0" smtClean="0">
                <a:latin typeface="Courier" pitchFamily="49" charset="0"/>
              </a:rPr>
              <a:t> </a:t>
            </a:r>
            <a:r>
              <a:rPr lang="de-DE" b="1" dirty="0" err="1" smtClean="0">
                <a:latin typeface="Courier" pitchFamily="49" charset="0"/>
              </a:rPr>
              <a:t>cmor,Amon,info</a:t>
            </a:r>
            <a:r>
              <a:rPr lang="de-DE" b="1" dirty="0" smtClean="0">
                <a:latin typeface="Courier" pitchFamily="49" charset="0"/>
              </a:rPr>
              <a:t>=$UFILE,$MFILE,$</a:t>
            </a:r>
            <a:r>
              <a:rPr lang="de-DE" b="1" dirty="0" err="1" smtClean="0">
                <a:latin typeface="Courier" pitchFamily="49" charset="0"/>
              </a:rPr>
              <a:t>EFILE,vars</a:t>
            </a:r>
            <a:r>
              <a:rPr lang="de-DE" b="1" dirty="0" smtClean="0">
                <a:latin typeface="Courier" pitchFamily="49" charset="0"/>
              </a:rPr>
              <a:t>=</a:t>
            </a:r>
            <a:r>
              <a:rPr lang="de-DE" b="1" dirty="0" err="1" smtClean="0">
                <a:latin typeface="Courier" pitchFamily="49" charset="0"/>
              </a:rPr>
              <a:t>tas</a:t>
            </a:r>
            <a:r>
              <a:rPr lang="de-DE" b="1" dirty="0" smtClean="0">
                <a:latin typeface="Courier" pitchFamily="49" charset="0"/>
              </a:rPr>
              <a:t> $IFILE</a:t>
            </a:r>
            <a:endParaRPr lang="de-DE" b="1" dirty="0">
              <a:latin typeface="Courier" pitchFamily="49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11560" y="1772816"/>
            <a:ext cx="792088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≈50 Attribute können, ein großer Teil muss gesetzt werden </a:t>
            </a:r>
            <a:r>
              <a:rPr lang="de-DE" dirty="0" smtClean="0">
                <a:sym typeface="Wingdings" pitchFamily="2" charset="2"/>
              </a:rPr>
              <a:t> Für operationelle Verarbeitung sind Einlese-Files erforderlich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itchFamily="2" charset="2"/>
              </a:rPr>
              <a:t>Hierbei werden die einzutragenden globalen Attribute kategorisiert in User ($UFILE)-, Model ($MFILE) - und Experiment ($EFILE) - spezifische. In der Anwendung muss dann nur der $EFILE angepasst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itchFamily="2" charset="2"/>
              </a:rPr>
              <a:t>Über die Kommandozeile kann wie üblich „interaktiv“ konfiguriert werden. Hierbei gilt: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793228"/>
              </p:ext>
            </p:extLst>
          </p:nvPr>
        </p:nvGraphicFramePr>
        <p:xfrm>
          <a:off x="1163960" y="4005064"/>
          <a:ext cx="681608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8040"/>
                <a:gridCol w="3408040"/>
              </a:tblGrid>
              <a:tr h="648072">
                <a:tc>
                  <a:txBody>
                    <a:bodyPr/>
                    <a:lstStyle/>
                    <a:p>
                      <a:pPr algn="r"/>
                      <a:r>
                        <a:rPr kumimoji="0" lang="de-DE" sz="4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Commandline</a:t>
                      </a:r>
                      <a:r>
                        <a:rPr kumimoji="0" lang="de-DE" sz="4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sz="4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b="0" dirty="0" err="1" smtClean="0">
                          <a:solidFill>
                            <a:schemeClr val="tx1"/>
                          </a:solidFill>
                        </a:rPr>
                        <a:t>keyvalues</a:t>
                      </a: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 überschreiben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3898">
                <a:tc>
                  <a:txBody>
                    <a:bodyPr/>
                    <a:lstStyle/>
                    <a:p>
                      <a:pPr algn="r"/>
                      <a:r>
                        <a:rPr lang="de-DE" sz="2800" b="0" dirty="0" err="1" smtClean="0"/>
                        <a:t>Infofile</a:t>
                      </a:r>
                      <a:r>
                        <a:rPr lang="de-DE" sz="2800" b="0" dirty="0" smtClean="0"/>
                        <a:t> </a:t>
                      </a:r>
                      <a:endParaRPr lang="de-DE" sz="2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keyvalues</a:t>
                      </a:r>
                      <a:r>
                        <a:rPr lang="de-DE" dirty="0" smtClean="0"/>
                        <a:t> überschreiben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1805">
                <a:tc>
                  <a:txBody>
                    <a:bodyPr/>
                    <a:lstStyle/>
                    <a:p>
                      <a:pPr algn="r"/>
                      <a:r>
                        <a:rPr lang="de-DE" sz="2000" b="0" dirty="0" smtClean="0"/>
                        <a:t>.</a:t>
                      </a:r>
                      <a:r>
                        <a:rPr lang="de-DE" sz="2000" b="0" dirty="0" err="1" smtClean="0"/>
                        <a:t>cdocmorinfo</a:t>
                      </a:r>
                      <a:r>
                        <a:rPr lang="de-DE" sz="2000" b="0" dirty="0" smtClean="0"/>
                        <a:t> </a:t>
                      </a:r>
                      <a:endParaRPr lang="de-DE" sz="20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keyvalues</a:t>
                      </a:r>
                      <a:r>
                        <a:rPr lang="de-DE" dirty="0" smtClean="0"/>
                        <a:t> überschreiben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0535">
                <a:tc>
                  <a:txBody>
                    <a:bodyPr/>
                    <a:lstStyle/>
                    <a:p>
                      <a:pPr algn="r"/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Inputfile </a:t>
                      </a:r>
                      <a:endParaRPr lang="de-DE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keyvalues</a:t>
                      </a:r>
                      <a:r>
                        <a:rPr lang="de-DE" dirty="0" smtClean="0"/>
                        <a:t> überschreiben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>
                <a:solidFill>
                  <a:prstClr val="white"/>
                </a:solidFill>
              </a:rPr>
              <a:pPr/>
              <a:t>10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4775323-E1FD-4570-8281-7A5D241EDEDA}" type="datetime1">
              <a:rPr lang="de-DE" smtClean="0"/>
              <a:t>24.01.2017</a:t>
            </a:fld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3402193" y="548680"/>
            <a:ext cx="2339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Globale Attribute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04357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654331762"/>
              </p:ext>
            </p:extLst>
          </p:nvPr>
        </p:nvGraphicFramePr>
        <p:xfrm>
          <a:off x="3491880" y="1196752"/>
          <a:ext cx="23762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Grafik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74" y="401318"/>
            <a:ext cx="1638580" cy="952830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>
                <a:solidFill>
                  <a:prstClr val="white"/>
                </a:solidFill>
              </a:rPr>
              <a:pPr/>
              <a:t>11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7875E2-F679-4B91-924E-B81BF17DEB6F}" type="datetime1">
              <a:rPr lang="de-DE" smtClean="0"/>
              <a:t>24.01.2017</a:t>
            </a:fld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3440120" y="395419"/>
            <a:ext cx="2263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 smtClean="0">
                <a:solidFill>
                  <a:schemeClr val="bg2">
                    <a:lumMod val="50000"/>
                  </a:schemeClr>
                </a:solidFill>
                <a:latin typeface="Jokerman" pitchFamily="82" charset="0"/>
              </a:rPr>
              <a:t>cdo</a:t>
            </a:r>
            <a:r>
              <a:rPr lang="de-DE" sz="3600" dirty="0" smtClean="0">
                <a:solidFill>
                  <a:schemeClr val="bg2">
                    <a:lumMod val="50000"/>
                  </a:schemeClr>
                </a:solidFill>
                <a:latin typeface="Jokerman" pitchFamily="82" charset="0"/>
              </a:rPr>
              <a:t> </a:t>
            </a:r>
            <a:r>
              <a:rPr lang="de-DE" sz="3600" dirty="0" err="1" smtClean="0">
                <a:solidFill>
                  <a:schemeClr val="bg2">
                    <a:lumMod val="50000"/>
                  </a:schemeClr>
                </a:solidFill>
                <a:latin typeface="Jokerman" pitchFamily="82" charset="0"/>
              </a:rPr>
              <a:t>cmor</a:t>
            </a:r>
            <a:endParaRPr lang="de-DE" sz="3600" dirty="0">
              <a:solidFill>
                <a:schemeClr val="bg2">
                  <a:lumMod val="50000"/>
                </a:schemeClr>
              </a:solidFill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67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04CAED-AC79-4942-AAB4-2AF27A0D7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DE85E2-CBF5-46AE-92F0-7838D35CD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8E1293-39E1-4153-8997-F27FAAFDC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D2BFC2-8862-48ED-9C58-A4A1DF6EA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491349-46F1-45DF-8B53-446AC682B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B04049-18D4-4BDB-87F6-FAE5F6BEF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35EA68-3549-41D3-8786-7F04D810F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74" y="401318"/>
            <a:ext cx="1638580" cy="952830"/>
          </a:xfrm>
          <a:prstGeom prst="rect">
            <a:avLst/>
          </a:prstGeom>
        </p:spPr>
      </p:pic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>
                <a:solidFill>
                  <a:prstClr val="white"/>
                </a:solidFill>
              </a:rPr>
              <a:pPr/>
              <a:t>12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41FD769-F68F-41FA-9EAC-A1D9D7C1B881}" type="datetime1">
              <a:rPr lang="de-DE" smtClean="0"/>
              <a:t>24.01.2017</a:t>
            </a:fld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3340156" y="548680"/>
            <a:ext cx="246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Variablenattribute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611560" y="1169482"/>
            <a:ext cx="7128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Modelvariablennamen entsprechen nicht CMOR Variablennamen</a:t>
            </a:r>
          </a:p>
          <a:p>
            <a:r>
              <a:rPr lang="de-DE" dirty="0" smtClean="0">
                <a:sym typeface="Wingdings" pitchFamily="2" charset="2"/>
              </a:rPr>
              <a:t>   Ein Mapping von </a:t>
            </a:r>
            <a:r>
              <a:rPr lang="de-DE" dirty="0" err="1" smtClean="0">
                <a:sym typeface="Wingdings" pitchFamily="2" charset="2"/>
              </a:rPr>
              <a:t>ModelVar</a:t>
            </a:r>
            <a:r>
              <a:rPr lang="de-DE" dirty="0" smtClean="0">
                <a:sym typeface="Wingdings" pitchFamily="2" charset="2"/>
              </a:rPr>
              <a:t> auf </a:t>
            </a:r>
            <a:r>
              <a:rPr lang="de-DE" dirty="0" err="1" smtClean="0">
                <a:sym typeface="Wingdings" pitchFamily="2" charset="2"/>
              </a:rPr>
              <a:t>CMORVar</a:t>
            </a:r>
            <a:r>
              <a:rPr lang="de-DE" dirty="0" smtClean="0">
                <a:sym typeface="Wingdings" pitchFamily="2" charset="2"/>
              </a:rPr>
              <a:t> wird benötigt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/>
              <a:t>Modellvariablen sind meist in der </a:t>
            </a:r>
            <a:r>
              <a:rPr lang="de-DE" dirty="0" err="1" smtClean="0"/>
              <a:t>Rohform</a:t>
            </a:r>
            <a:endParaRPr lang="de-DE" dirty="0"/>
          </a:p>
          <a:p>
            <a:r>
              <a:rPr lang="de-DE" dirty="0" smtClean="0"/>
              <a:t>  </a:t>
            </a:r>
            <a:r>
              <a:rPr lang="de-DE" dirty="0" smtClean="0">
                <a:sym typeface="Wingdings" pitchFamily="2" charset="2"/>
              </a:rPr>
              <a:t> Fehlende aber notwendige Variablenattribute müssen aggregiert werden</a:t>
            </a:r>
            <a:endParaRPr lang="de-DE" dirty="0">
              <a:sym typeface="Wingdings" pitchFamily="2" charset="2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006781" y="2780215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2">
                    <a:lumMod val="50000"/>
                  </a:schemeClr>
                </a:solidFill>
                <a:latin typeface="Jokerman" panose="04090605060D06020702" pitchFamily="82" charset="0"/>
              </a:rPr>
              <a:t>mapping</a:t>
            </a:r>
            <a:endParaRPr lang="de-DE" dirty="0">
              <a:solidFill>
                <a:schemeClr val="bg2">
                  <a:lumMod val="50000"/>
                </a:schemeClr>
              </a:solidFill>
              <a:latin typeface="Jokerman" panose="04090605060D06020702" pitchFamily="82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411794" y="3356992"/>
            <a:ext cx="4458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latin typeface="Courier" pitchFamily="49" charset="0"/>
              </a:rPr>
              <a:t>cdo</a:t>
            </a:r>
            <a:r>
              <a:rPr lang="de-DE" b="1" dirty="0" smtClean="0">
                <a:latin typeface="Courier" pitchFamily="49" charset="0"/>
              </a:rPr>
              <a:t> </a:t>
            </a:r>
            <a:r>
              <a:rPr lang="de-DE" b="1" dirty="0" err="1" smtClean="0">
                <a:latin typeface="Courier" pitchFamily="49" charset="0"/>
              </a:rPr>
              <a:t>cmor,Amon,units</a:t>
            </a:r>
            <a:r>
              <a:rPr lang="de-DE" b="1" dirty="0" smtClean="0">
                <a:latin typeface="Courier" pitchFamily="49" charset="0"/>
              </a:rPr>
              <a:t>=´K´ $IFILE</a:t>
            </a:r>
            <a:endParaRPr lang="de-DE" b="1" dirty="0">
              <a:latin typeface="Courier" pitchFamily="49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61894" y="3804589"/>
            <a:ext cx="7958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Variablenattribute können in der </a:t>
            </a:r>
            <a:r>
              <a:rPr lang="de-DE" dirty="0" err="1" smtClean="0"/>
              <a:t>Commandline</a:t>
            </a:r>
            <a:r>
              <a:rPr lang="de-DE" dirty="0" smtClean="0"/>
              <a:t> konfiguriert werden – diese gelten dann aber für alle ausgewählten </a:t>
            </a:r>
            <a:r>
              <a:rPr lang="de-DE" i="1" dirty="0" err="1" smtClean="0"/>
              <a:t>vars</a:t>
            </a:r>
            <a:endParaRPr lang="de-DE" i="1" dirty="0" smtClean="0"/>
          </a:p>
        </p:txBody>
      </p:sp>
      <p:sp>
        <p:nvSpPr>
          <p:cNvPr id="22" name="Textfeld 21"/>
          <p:cNvSpPr txBox="1"/>
          <p:nvPr/>
        </p:nvSpPr>
        <p:spPr>
          <a:xfrm>
            <a:off x="1998218" y="4617913"/>
            <a:ext cx="514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latin typeface="Courier" pitchFamily="49" charset="0"/>
              </a:rPr>
              <a:t>cdo</a:t>
            </a:r>
            <a:r>
              <a:rPr lang="de-DE" b="1" dirty="0" smtClean="0">
                <a:latin typeface="Courier" pitchFamily="49" charset="0"/>
              </a:rPr>
              <a:t> </a:t>
            </a:r>
            <a:r>
              <a:rPr lang="de-DE" b="1" dirty="0" err="1" smtClean="0">
                <a:latin typeface="Courier" pitchFamily="49" charset="0"/>
              </a:rPr>
              <a:t>cmor,Amon,mapping</a:t>
            </a:r>
            <a:r>
              <a:rPr lang="de-DE" b="1" dirty="0" smtClean="0">
                <a:latin typeface="Courier" pitchFamily="49" charset="0"/>
              </a:rPr>
              <a:t>=$MAPTAB $IFILE</a:t>
            </a:r>
            <a:endParaRPr lang="de-DE" b="1" dirty="0">
              <a:latin typeface="Courier" pitchFamily="49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899592" y="5157192"/>
            <a:ext cx="795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Eine Modellabhängige ‚Mapping </a:t>
            </a:r>
            <a:r>
              <a:rPr lang="de-DE" dirty="0" err="1" smtClean="0"/>
              <a:t>table</a:t>
            </a:r>
            <a:r>
              <a:rPr lang="de-DE" dirty="0" smtClean="0"/>
              <a:t>‘ kann per </a:t>
            </a:r>
            <a:r>
              <a:rPr lang="de-DE" dirty="0" err="1" smtClean="0"/>
              <a:t>key</a:t>
            </a:r>
            <a:r>
              <a:rPr lang="de-DE" dirty="0" smtClean="0"/>
              <a:t> ‚</a:t>
            </a:r>
            <a:r>
              <a:rPr lang="de-DE" dirty="0" err="1" smtClean="0"/>
              <a:t>mapping</a:t>
            </a:r>
            <a:r>
              <a:rPr lang="de-DE" dirty="0" smtClean="0"/>
              <a:t>‘ gesetzt werden</a:t>
            </a:r>
          </a:p>
        </p:txBody>
      </p:sp>
    </p:spTree>
    <p:extLst>
      <p:ext uri="{BB962C8B-B14F-4D97-AF65-F5344CB8AC3E}">
        <p14:creationId xmlns:p14="http://schemas.microsoft.com/office/powerpoint/2010/main" val="75481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0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0295" y="1484784"/>
            <a:ext cx="81034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Courier" pitchFamily="49" charset="0"/>
              </a:rPr>
              <a:t>&amp;</a:t>
            </a:r>
            <a:r>
              <a:rPr lang="de-DE" b="1" dirty="0" err="1" smtClean="0">
                <a:latin typeface="Courier" pitchFamily="49" charset="0"/>
              </a:rPr>
              <a:t>parameter</a:t>
            </a:r>
            <a:r>
              <a:rPr lang="de-DE" b="1" dirty="0" smtClean="0">
                <a:latin typeface="Courier" pitchFamily="49" charset="0"/>
              </a:rPr>
              <a:t> </a:t>
            </a:r>
            <a:r>
              <a:rPr lang="de-DE" b="1" dirty="0" err="1" smtClean="0">
                <a:latin typeface="Courier" pitchFamily="49" charset="0"/>
              </a:rPr>
              <a:t>code</a:t>
            </a:r>
            <a:r>
              <a:rPr lang="de-DE" b="1" dirty="0" smtClean="0">
                <a:latin typeface="Courier" pitchFamily="49" charset="0"/>
              </a:rPr>
              <a:t>=167 </a:t>
            </a:r>
            <a:r>
              <a:rPr lang="de-DE" b="1" dirty="0" err="1" smtClean="0">
                <a:latin typeface="Courier" pitchFamily="49" charset="0"/>
              </a:rPr>
              <a:t>name</a:t>
            </a:r>
            <a:r>
              <a:rPr lang="de-DE" b="1" dirty="0" smtClean="0">
                <a:latin typeface="Courier" pitchFamily="49" charset="0"/>
              </a:rPr>
              <a:t>=temp2 </a:t>
            </a:r>
            <a:r>
              <a:rPr lang="de-DE" b="1" dirty="0" err="1" smtClean="0">
                <a:latin typeface="Courier" pitchFamily="49" charset="0"/>
              </a:rPr>
              <a:t>cmor_name</a:t>
            </a:r>
            <a:r>
              <a:rPr lang="de-DE" b="1" dirty="0" smtClean="0">
                <a:latin typeface="Courier" pitchFamily="49" charset="0"/>
              </a:rPr>
              <a:t>=</a:t>
            </a:r>
            <a:r>
              <a:rPr lang="de-DE" b="1" dirty="0" err="1" smtClean="0">
                <a:latin typeface="Courier" pitchFamily="49" charset="0"/>
              </a:rPr>
              <a:t>tas</a:t>
            </a:r>
            <a:endParaRPr lang="de-DE" b="1" dirty="0" smtClean="0">
              <a:latin typeface="Courier" pitchFamily="49" charset="0"/>
            </a:endParaRPr>
          </a:p>
          <a:p>
            <a:r>
              <a:rPr lang="de-DE" b="1" dirty="0">
                <a:latin typeface="Courier" pitchFamily="49" charset="0"/>
              </a:rPr>
              <a:t>&amp;</a:t>
            </a:r>
            <a:r>
              <a:rPr lang="de-DE" b="1" dirty="0" err="1">
                <a:latin typeface="Courier" pitchFamily="49" charset="0"/>
              </a:rPr>
              <a:t>parameter</a:t>
            </a:r>
            <a:r>
              <a:rPr lang="de-DE" b="1" dirty="0">
                <a:latin typeface="Courier" pitchFamily="49" charset="0"/>
              </a:rPr>
              <a:t> </a:t>
            </a:r>
            <a:r>
              <a:rPr lang="de-DE" b="1" dirty="0" err="1">
                <a:latin typeface="Courier" pitchFamily="49" charset="0"/>
              </a:rPr>
              <a:t>code</a:t>
            </a:r>
            <a:r>
              <a:rPr lang="de-DE" b="1" dirty="0">
                <a:latin typeface="Courier" pitchFamily="49" charset="0"/>
              </a:rPr>
              <a:t>=167 </a:t>
            </a:r>
            <a:r>
              <a:rPr lang="de-DE" b="1" dirty="0" err="1">
                <a:latin typeface="Courier" pitchFamily="49" charset="0"/>
              </a:rPr>
              <a:t>name</a:t>
            </a:r>
            <a:r>
              <a:rPr lang="de-DE" b="1" dirty="0">
                <a:latin typeface="Courier" pitchFamily="49" charset="0"/>
              </a:rPr>
              <a:t>=temp2 </a:t>
            </a:r>
            <a:r>
              <a:rPr lang="de-DE" b="1" dirty="0" err="1" smtClean="0">
                <a:latin typeface="Courier" pitchFamily="49" charset="0"/>
              </a:rPr>
              <a:t>cmor_name</a:t>
            </a:r>
            <a:r>
              <a:rPr lang="de-DE" b="1" dirty="0" smtClean="0">
                <a:latin typeface="Courier" pitchFamily="49" charset="0"/>
              </a:rPr>
              <a:t>=</a:t>
            </a:r>
            <a:r>
              <a:rPr lang="de-DE" b="1" dirty="0" err="1" smtClean="0">
                <a:latin typeface="Courier" pitchFamily="49" charset="0"/>
              </a:rPr>
              <a:t>tas</a:t>
            </a:r>
            <a:r>
              <a:rPr lang="de-DE" b="1" dirty="0" smtClean="0">
                <a:latin typeface="Courier" pitchFamily="49" charset="0"/>
              </a:rPr>
              <a:t> </a:t>
            </a:r>
            <a:r>
              <a:rPr lang="de-DE" b="1" dirty="0" err="1" smtClean="0">
                <a:latin typeface="Courier" pitchFamily="49" charset="0"/>
              </a:rPr>
              <a:t>units</a:t>
            </a:r>
            <a:r>
              <a:rPr lang="de-DE" b="1" dirty="0" smtClean="0">
                <a:latin typeface="Courier" pitchFamily="49" charset="0"/>
              </a:rPr>
              <a:t>=´K´</a:t>
            </a:r>
          </a:p>
          <a:p>
            <a:r>
              <a:rPr lang="de-DE" b="1" dirty="0">
                <a:latin typeface="Courier" pitchFamily="49" charset="0"/>
              </a:rPr>
              <a:t>&amp;</a:t>
            </a:r>
            <a:r>
              <a:rPr lang="de-DE" b="1" dirty="0" err="1">
                <a:latin typeface="Courier" pitchFamily="49" charset="0"/>
              </a:rPr>
              <a:t>parameter</a:t>
            </a:r>
            <a:r>
              <a:rPr lang="de-DE" b="1" dirty="0">
                <a:latin typeface="Courier" pitchFamily="49" charset="0"/>
              </a:rPr>
              <a:t> </a:t>
            </a:r>
            <a:r>
              <a:rPr lang="de-DE" b="1" dirty="0" err="1">
                <a:latin typeface="Courier" pitchFamily="49" charset="0"/>
              </a:rPr>
              <a:t>code</a:t>
            </a:r>
            <a:r>
              <a:rPr lang="de-DE" b="1" dirty="0">
                <a:latin typeface="Courier" pitchFamily="49" charset="0"/>
              </a:rPr>
              <a:t>=167 </a:t>
            </a:r>
            <a:r>
              <a:rPr lang="de-DE" b="1" dirty="0" err="1">
                <a:latin typeface="Courier" pitchFamily="49" charset="0"/>
              </a:rPr>
              <a:t>name</a:t>
            </a:r>
            <a:r>
              <a:rPr lang="de-DE" b="1" dirty="0">
                <a:latin typeface="Courier" pitchFamily="49" charset="0"/>
              </a:rPr>
              <a:t>=temp2 </a:t>
            </a:r>
            <a:r>
              <a:rPr lang="de-DE" b="1" dirty="0" err="1" smtClean="0">
                <a:latin typeface="Courier" pitchFamily="49" charset="0"/>
              </a:rPr>
              <a:t>cmor_name</a:t>
            </a:r>
            <a:r>
              <a:rPr lang="de-DE" b="1" dirty="0" smtClean="0">
                <a:latin typeface="Courier" pitchFamily="49" charset="0"/>
              </a:rPr>
              <a:t>=</a:t>
            </a:r>
            <a:r>
              <a:rPr lang="de-DE" b="1" dirty="0" err="1" smtClean="0">
                <a:latin typeface="Courier" pitchFamily="49" charset="0"/>
              </a:rPr>
              <a:t>tas</a:t>
            </a:r>
            <a:r>
              <a:rPr lang="de-DE" b="1" dirty="0" smtClean="0">
                <a:latin typeface="Courier" pitchFamily="49" charset="0"/>
              </a:rPr>
              <a:t> cm=´</a:t>
            </a:r>
            <a:r>
              <a:rPr lang="de-DE" b="1" dirty="0" err="1" smtClean="0">
                <a:latin typeface="Courier" pitchFamily="49" charset="0"/>
              </a:rPr>
              <a:t>mean</a:t>
            </a:r>
            <a:r>
              <a:rPr lang="de-DE" b="1" dirty="0" smtClean="0">
                <a:latin typeface="Courier" pitchFamily="49" charset="0"/>
              </a:rPr>
              <a:t>´</a:t>
            </a:r>
          </a:p>
          <a:p>
            <a:endParaRPr lang="de-DE" b="1" dirty="0" smtClean="0">
              <a:latin typeface="Courier" pitchFamily="49" charset="0"/>
            </a:endParaRPr>
          </a:p>
          <a:p>
            <a:r>
              <a:rPr lang="de-DE" b="1" dirty="0" smtClean="0">
                <a:latin typeface="Courier" pitchFamily="49" charset="0"/>
              </a:rPr>
              <a:t>.. </a:t>
            </a:r>
            <a:r>
              <a:rPr lang="de-DE" b="1" dirty="0" err="1" smtClean="0">
                <a:latin typeface="Courier" pitchFamily="49" charset="0"/>
              </a:rPr>
              <a:t>code</a:t>
            </a:r>
            <a:r>
              <a:rPr lang="de-DE" b="1" dirty="0" smtClean="0">
                <a:latin typeface="Courier" pitchFamily="49" charset="0"/>
              </a:rPr>
              <a:t>=167 </a:t>
            </a:r>
            <a:r>
              <a:rPr lang="de-DE" b="1" dirty="0" err="1" smtClean="0">
                <a:latin typeface="Courier" pitchFamily="49" charset="0"/>
              </a:rPr>
              <a:t>name</a:t>
            </a:r>
            <a:r>
              <a:rPr lang="de-DE" b="1" dirty="0" smtClean="0">
                <a:latin typeface="Courier" pitchFamily="49" charset="0"/>
              </a:rPr>
              <a:t>=</a:t>
            </a:r>
            <a:r>
              <a:rPr lang="de-DE" b="1" dirty="0" err="1" smtClean="0">
                <a:latin typeface="Courier" pitchFamily="49" charset="0"/>
              </a:rPr>
              <a:t>ahfl</a:t>
            </a:r>
            <a:r>
              <a:rPr lang="de-DE" b="1" dirty="0" smtClean="0">
                <a:latin typeface="Courier" pitchFamily="49" charset="0"/>
              </a:rPr>
              <a:t> </a:t>
            </a:r>
            <a:r>
              <a:rPr lang="de-DE" b="1" dirty="0" err="1" smtClean="0">
                <a:latin typeface="Courier" pitchFamily="49" charset="0"/>
              </a:rPr>
              <a:t>cmor_name</a:t>
            </a:r>
            <a:r>
              <a:rPr lang="de-DE" b="1" dirty="0" smtClean="0">
                <a:latin typeface="Courier" pitchFamily="49" charset="0"/>
              </a:rPr>
              <a:t>=</a:t>
            </a:r>
            <a:r>
              <a:rPr lang="de-DE" b="1" dirty="0" err="1" smtClean="0">
                <a:latin typeface="Courier" pitchFamily="49" charset="0"/>
              </a:rPr>
              <a:t>hfls</a:t>
            </a:r>
            <a:r>
              <a:rPr lang="de-DE" b="1" dirty="0" smtClean="0">
                <a:latin typeface="Courier" pitchFamily="49" charset="0"/>
              </a:rPr>
              <a:t> </a:t>
            </a:r>
            <a:r>
              <a:rPr lang="de-DE" b="1" dirty="0" err="1" smtClean="0">
                <a:latin typeface="Courier" pitchFamily="49" charset="0"/>
              </a:rPr>
              <a:t>units</a:t>
            </a:r>
            <a:r>
              <a:rPr lang="de-DE" b="1" dirty="0" smtClean="0">
                <a:latin typeface="Courier" pitchFamily="49" charset="0"/>
              </a:rPr>
              <a:t>=´W m-2´ </a:t>
            </a:r>
            <a:r>
              <a:rPr lang="de-DE" b="1" dirty="0" err="1" smtClean="0">
                <a:latin typeface="Courier" pitchFamily="49" charset="0"/>
              </a:rPr>
              <a:t>pos</a:t>
            </a:r>
            <a:r>
              <a:rPr lang="de-DE" b="1" dirty="0" smtClean="0">
                <a:latin typeface="Courier" pitchFamily="49" charset="0"/>
              </a:rPr>
              <a:t>=d</a:t>
            </a:r>
            <a:endParaRPr lang="de-DE" b="1" dirty="0">
              <a:latin typeface="Courier" pitchFamily="49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006781" y="692696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2">
                    <a:lumMod val="50000"/>
                  </a:schemeClr>
                </a:solidFill>
                <a:latin typeface="Jokerman" panose="04090605060D06020702" pitchFamily="82" charset="0"/>
              </a:rPr>
              <a:t>mapping</a:t>
            </a:r>
            <a:endParaRPr lang="de-DE" dirty="0">
              <a:solidFill>
                <a:schemeClr val="bg2">
                  <a:lumMod val="50000"/>
                </a:schemeClr>
              </a:solidFill>
              <a:latin typeface="Jokerman" panose="04090605060D06020702" pitchFamily="82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31581" y="3717032"/>
            <a:ext cx="767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Mapping erst über ‚</a:t>
            </a:r>
            <a:r>
              <a:rPr lang="de-DE" dirty="0" err="1" smtClean="0"/>
              <a:t>name</a:t>
            </a:r>
            <a:r>
              <a:rPr lang="de-DE" dirty="0" smtClean="0"/>
              <a:t>‘</a:t>
            </a:r>
            <a:r>
              <a:rPr lang="de-DE" dirty="0"/>
              <a:t> </a:t>
            </a:r>
            <a:r>
              <a:rPr lang="de-DE" dirty="0" smtClean="0"/>
              <a:t>- falls dieser nicht in $IFILE gefunden wird über ‚</a:t>
            </a:r>
            <a:r>
              <a:rPr lang="de-DE" dirty="0" err="1" smtClean="0"/>
              <a:t>code</a:t>
            </a:r>
            <a:r>
              <a:rPr lang="de-DE" dirty="0" smtClean="0"/>
              <a:t>‘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>
                <a:solidFill>
                  <a:prstClr val="white"/>
                </a:solidFill>
              </a:rPr>
              <a:pPr/>
              <a:t>13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4FD8158-EE5D-400F-894C-77B3341FE31F}" type="datetime1">
              <a:rPr lang="de-DE" smtClean="0"/>
              <a:t>24.01.2017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74" y="401318"/>
            <a:ext cx="1638580" cy="95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1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82286716"/>
              </p:ext>
            </p:extLst>
          </p:nvPr>
        </p:nvGraphicFramePr>
        <p:xfrm>
          <a:off x="3059832" y="1196752"/>
          <a:ext cx="505458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Grafik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74" y="401318"/>
            <a:ext cx="1638580" cy="952830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>
                <a:solidFill>
                  <a:prstClr val="white"/>
                </a:solidFill>
              </a:rPr>
              <a:pPr/>
              <a:t>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7875E2-F679-4B91-924E-B81BF17DEB6F}" type="datetime1">
              <a:rPr lang="de-DE" smtClean="0"/>
              <a:t>24.01.2017</a:t>
            </a:fld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3440120" y="395419"/>
            <a:ext cx="2263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 smtClean="0">
                <a:solidFill>
                  <a:schemeClr val="bg2">
                    <a:lumMod val="50000"/>
                  </a:schemeClr>
                </a:solidFill>
                <a:latin typeface="Jokerman" pitchFamily="82" charset="0"/>
              </a:rPr>
              <a:t>cdo</a:t>
            </a:r>
            <a:r>
              <a:rPr lang="de-DE" sz="3600" dirty="0" smtClean="0">
                <a:solidFill>
                  <a:schemeClr val="bg2">
                    <a:lumMod val="50000"/>
                  </a:schemeClr>
                </a:solidFill>
                <a:latin typeface="Jokerman" pitchFamily="82" charset="0"/>
              </a:rPr>
              <a:t> </a:t>
            </a:r>
            <a:r>
              <a:rPr lang="de-DE" sz="3600" dirty="0" err="1" smtClean="0">
                <a:solidFill>
                  <a:schemeClr val="bg2">
                    <a:lumMod val="50000"/>
                  </a:schemeClr>
                </a:solidFill>
                <a:latin typeface="Jokerman" pitchFamily="82" charset="0"/>
              </a:rPr>
              <a:t>cmor</a:t>
            </a:r>
            <a:endParaRPr lang="de-DE" sz="3600" dirty="0">
              <a:solidFill>
                <a:schemeClr val="bg2">
                  <a:lumMod val="50000"/>
                </a:schemeClr>
              </a:solidFill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91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805A49-AAEC-4882-BA8C-0646878F2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1EF9E7-6453-42EC-9254-543523E26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953A8F-FDB3-41A1-A9D7-B61E698B5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73F8D0-7089-436C-ACAF-A3EAA6288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7968EA-30FF-4E09-9D5A-DCCB3364A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7F74DA-723E-41CA-BC12-B2FC759F2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51AB25-D145-4E3C-B153-6BF731AB9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>
                <a:solidFill>
                  <a:prstClr val="white"/>
                </a:solidFill>
              </a:rPr>
              <a:pPr/>
              <a:t>15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A0D3F7-CA47-4CC4-BFAB-EE18E15985E2}" type="datetime1">
              <a:rPr lang="de-DE" smtClean="0"/>
              <a:t>24.01.2017</a:t>
            </a:fld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3829938" y="548680"/>
            <a:ext cx="1484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Fortschritt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825232" y="2617211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Check aller notwendigen Attribute projektabhängig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Automatisches Prozessieren (Richtige CMOR Konfiguration, </a:t>
            </a:r>
            <a:r>
              <a:rPr lang="de-DE" dirty="0" err="1" smtClean="0"/>
              <a:t>Bounds</a:t>
            </a:r>
            <a:r>
              <a:rPr lang="de-DE" dirty="0" smtClean="0"/>
              <a:t>-berechnung) für viele Gitter- und Achsentypen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/>
              <a:t>Appendmode</a:t>
            </a:r>
            <a:r>
              <a:rPr lang="de-DE" dirty="0" smtClean="0"/>
              <a:t>: Aufgreifen eines alten Files zum Anhängen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77260" y="126876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Erstes Ziel ist, den CMIP5 Standard zu erfüllen. Vergleich von Headern von Test-</a:t>
            </a:r>
            <a:r>
              <a:rPr lang="de-DE" dirty="0" err="1" smtClean="0"/>
              <a:t>cmorisierungen</a:t>
            </a:r>
            <a:r>
              <a:rPr lang="de-DE" dirty="0" smtClean="0"/>
              <a:t> und CMIP5 Archivdaten zeigen Übereinstimmungen für AMIP - </a:t>
            </a:r>
            <a:r>
              <a:rPr lang="de-DE" dirty="0" err="1" smtClean="0"/>
              <a:t>PiCtr</a:t>
            </a:r>
            <a:r>
              <a:rPr lang="de-DE" dirty="0" smtClean="0"/>
              <a:t> steht aus. Dabei wurden folgende Funktionen für den </a:t>
            </a:r>
            <a:r>
              <a:rPr lang="de-DE" dirty="0" err="1" smtClean="0"/>
              <a:t>cdo</a:t>
            </a:r>
            <a:r>
              <a:rPr lang="de-DE" dirty="0" smtClean="0"/>
              <a:t> </a:t>
            </a:r>
            <a:r>
              <a:rPr lang="de-DE" dirty="0" err="1" smtClean="0"/>
              <a:t>cmor</a:t>
            </a:r>
            <a:r>
              <a:rPr lang="de-DE" dirty="0" smtClean="0"/>
              <a:t> Operator entwickelt: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077260" y="407707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Gleichzeitig werden bereits interne </a:t>
            </a:r>
            <a:r>
              <a:rPr lang="de-DE" dirty="0" err="1" smtClean="0"/>
              <a:t>cdo</a:t>
            </a:r>
            <a:r>
              <a:rPr lang="de-DE" dirty="0" smtClean="0"/>
              <a:t> Prozeduren angepasst. Dazu wird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25232" y="4725144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… vom MPI eine neue Listen-</a:t>
            </a:r>
            <a:r>
              <a:rPr lang="de-DE" dirty="0" err="1" smtClean="0"/>
              <a:t>Einleseroutine</a:t>
            </a:r>
            <a:r>
              <a:rPr lang="de-DE" dirty="0" smtClean="0"/>
              <a:t> entwickelt (für $MAPTAB)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eine Möglichkeit zum Einlesen von </a:t>
            </a:r>
            <a:r>
              <a:rPr lang="de-DE" dirty="0" err="1" smtClean="0"/>
              <a:t>Characterkoordinaten</a:t>
            </a:r>
            <a:r>
              <a:rPr lang="de-DE" dirty="0" smtClean="0"/>
              <a:t> entwickelt (bspw. für die Achse ‚</a:t>
            </a:r>
            <a:r>
              <a:rPr lang="de-DE" dirty="0" err="1" smtClean="0"/>
              <a:t>Basin</a:t>
            </a:r>
            <a:r>
              <a:rPr lang="de-DE" dirty="0" smtClean="0"/>
              <a:t>‘) </a:t>
            </a:r>
          </a:p>
          <a:p>
            <a:pPr marL="285750" indent="-285750">
              <a:buFont typeface="Arial" pitchFamily="34" charset="0"/>
              <a:buChar char="•"/>
            </a:pPr>
            <a:endParaRPr lang="de-DE" dirty="0"/>
          </a:p>
          <a:p>
            <a:pPr marL="285750" indent="-285750">
              <a:buFont typeface="Arial" pitchFamily="34" charset="0"/>
              <a:buChar char="•"/>
            </a:pPr>
            <a:endParaRPr lang="de-DE" dirty="0" smtClean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74" y="401318"/>
            <a:ext cx="1638580" cy="95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8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>
                <a:solidFill>
                  <a:prstClr val="white"/>
                </a:solidFill>
              </a:rPr>
              <a:pPr/>
              <a:t>16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A0D3F7-CA47-4CC4-BFAB-EE18E15985E2}" type="datetime1">
              <a:rPr lang="de-DE" smtClean="0"/>
              <a:t>24.01.2017</a:t>
            </a:fld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3829938" y="548680"/>
            <a:ext cx="121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Ausblick</a:t>
            </a:r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971600" y="1772816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Abschluss der Überprüfung von CMIP5 Daten</a:t>
            </a:r>
          </a:p>
          <a:p>
            <a:r>
              <a:rPr lang="de-DE" dirty="0" smtClean="0"/>
              <a:t>   </a:t>
            </a:r>
            <a:r>
              <a:rPr lang="de-DE" dirty="0" smtClean="0">
                <a:sym typeface="Wingdings" pitchFamily="2" charset="2"/>
              </a:rPr>
              <a:t> Bei Erfolg Empfehlung der Nutzung (mit CMOR 2.92 )</a:t>
            </a:r>
            <a:endParaRPr lang="de-DE" dirty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sym typeface="Wingdings" pitchFamily="2" charset="2"/>
              </a:rPr>
              <a:t>Baldige Umstellung auf CMIP6 Standard und CMOR 3</a:t>
            </a:r>
            <a:endParaRPr lang="de-DE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3440120" y="1124744"/>
            <a:ext cx="2263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 smtClean="0">
                <a:solidFill>
                  <a:schemeClr val="bg2">
                    <a:lumMod val="50000"/>
                  </a:schemeClr>
                </a:solidFill>
                <a:latin typeface="Jokerman" pitchFamily="82" charset="0"/>
              </a:rPr>
              <a:t>cdo</a:t>
            </a:r>
            <a:r>
              <a:rPr lang="de-DE" sz="3600" dirty="0" smtClean="0">
                <a:solidFill>
                  <a:schemeClr val="bg2">
                    <a:lumMod val="50000"/>
                  </a:schemeClr>
                </a:solidFill>
                <a:latin typeface="Jokerman" pitchFamily="82" charset="0"/>
              </a:rPr>
              <a:t> </a:t>
            </a:r>
            <a:r>
              <a:rPr lang="de-DE" sz="3600" dirty="0" err="1" smtClean="0">
                <a:solidFill>
                  <a:schemeClr val="bg2">
                    <a:lumMod val="50000"/>
                  </a:schemeClr>
                </a:solidFill>
                <a:latin typeface="Jokerman" pitchFamily="82" charset="0"/>
              </a:rPr>
              <a:t>cmor</a:t>
            </a:r>
            <a:endParaRPr lang="de-DE" sz="3600" dirty="0">
              <a:solidFill>
                <a:schemeClr val="bg2">
                  <a:lumMod val="50000"/>
                </a:schemeClr>
              </a:solidFill>
              <a:latin typeface="Jokerman" pitchFamily="82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087996" y="407707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Sicherstellung der Erhaltung von CMIP-konformen Attributen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Möglichkeiten CMIP-Standards zu erzeugen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582577" y="3428999"/>
            <a:ext cx="3978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CMIP-konformes Prozessieren </a:t>
            </a:r>
            <a:endParaRPr lang="de-DE" sz="24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74" y="401318"/>
            <a:ext cx="1638580" cy="95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2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Diagramm 6"/>
              <p:cNvGraphicFramePr/>
              <p:nvPr>
                <p:extLst>
                  <p:ext uri="{D42A27DB-BD31-4B8C-83A1-F6EECF244321}">
                    <p14:modId xmlns:p14="http://schemas.microsoft.com/office/powerpoint/2010/main" val="975331176"/>
                  </p:ext>
                </p:extLst>
              </p:nvPr>
            </p:nvGraphicFramePr>
            <p:xfrm>
              <a:off x="1029581" y="1196752"/>
              <a:ext cx="7084839" cy="43924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7" name="Diagramm 6"/>
              <p:cNvGraphicFramePr/>
              <p:nvPr>
                <p:extLst>
                  <p:ext uri="{D42A27DB-BD31-4B8C-83A1-F6EECF244321}">
                    <p14:modId xmlns:p14="http://schemas.microsoft.com/office/powerpoint/2010/main" val="975331176"/>
                  </p:ext>
                </p:extLst>
              </p:nvPr>
            </p:nvGraphicFramePr>
            <p:xfrm>
              <a:off x="1029581" y="1196752"/>
              <a:ext cx="7084839" cy="43924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pic>
        <p:nvPicPr>
          <p:cNvPr id="16" name="Grafik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74" y="401318"/>
            <a:ext cx="1638580" cy="952830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>
                <a:solidFill>
                  <a:prstClr val="white"/>
                </a:solidFill>
              </a:rPr>
              <a:pPr/>
              <a:t>17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7875E2-F679-4B91-924E-B81BF17DEB6F}" type="datetime1">
              <a:rPr lang="de-DE" smtClean="0"/>
              <a:t>24.01.2017</a:t>
            </a:fld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3440120" y="395419"/>
            <a:ext cx="2263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 smtClean="0">
                <a:solidFill>
                  <a:schemeClr val="bg2">
                    <a:lumMod val="50000"/>
                  </a:schemeClr>
                </a:solidFill>
                <a:latin typeface="Jokerman" pitchFamily="82" charset="0"/>
              </a:rPr>
              <a:t>cdo</a:t>
            </a:r>
            <a:r>
              <a:rPr lang="de-DE" sz="3600" dirty="0" smtClean="0">
                <a:solidFill>
                  <a:schemeClr val="bg2">
                    <a:lumMod val="50000"/>
                  </a:schemeClr>
                </a:solidFill>
                <a:latin typeface="Jokerman" pitchFamily="82" charset="0"/>
              </a:rPr>
              <a:t> </a:t>
            </a:r>
            <a:r>
              <a:rPr lang="de-DE" sz="3600" dirty="0" err="1" smtClean="0">
                <a:solidFill>
                  <a:schemeClr val="bg2">
                    <a:lumMod val="50000"/>
                  </a:schemeClr>
                </a:solidFill>
                <a:latin typeface="Jokerman" pitchFamily="82" charset="0"/>
              </a:rPr>
              <a:t>cmor</a:t>
            </a:r>
            <a:endParaRPr lang="de-DE" sz="3600" dirty="0">
              <a:solidFill>
                <a:schemeClr val="bg2">
                  <a:lumMod val="50000"/>
                </a:schemeClr>
              </a:solidFill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26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A142ED-A7D7-445E-8D92-5C056AAD8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7AC6A0-37A6-466E-A8DE-510B54505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BEF9FC-216C-4609-85D6-CF95B6EB6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2F6A76-1550-4243-AC07-612D63D28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0795EC-9A37-4467-AD54-81558277B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66F4C3-2D8C-426C-8F47-C4593D628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5C277B-BE83-4898-861E-6048359A1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95219" y="2564904"/>
            <a:ext cx="6048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 err="1" smtClean="0">
                <a:solidFill>
                  <a:schemeClr val="bg2">
                    <a:lumMod val="50000"/>
                  </a:schemeClr>
                </a:solidFill>
                <a:latin typeface="Jokerman" panose="04090605060D06020702" pitchFamily="82" charset="0"/>
                <a:cs typeface="Aharoni" panose="02010803020104030203" pitchFamily="2" charset="-79"/>
              </a:rPr>
              <a:t>cdo</a:t>
            </a:r>
            <a:r>
              <a:rPr lang="de-DE" sz="8800" dirty="0" smtClean="0">
                <a:solidFill>
                  <a:schemeClr val="bg2">
                    <a:lumMod val="50000"/>
                  </a:schemeClr>
                </a:solidFill>
                <a:latin typeface="Jokerman" panose="04090605060D06020702" pitchFamily="82" charset="0"/>
                <a:cs typeface="Aharoni" panose="02010803020104030203" pitchFamily="2" charset="-79"/>
              </a:rPr>
              <a:t> </a:t>
            </a:r>
            <a:r>
              <a:rPr lang="de-DE" sz="8800" dirty="0" err="1" smtClean="0">
                <a:solidFill>
                  <a:schemeClr val="bg2">
                    <a:lumMod val="50000"/>
                  </a:schemeClr>
                </a:solidFill>
                <a:latin typeface="Jokerman" panose="04090605060D06020702" pitchFamily="82" charset="0"/>
                <a:cs typeface="Aharoni" panose="02010803020104030203" pitchFamily="2" charset="-79"/>
              </a:rPr>
              <a:t>cmor</a:t>
            </a:r>
            <a:endParaRPr lang="de-DE" sz="8800" dirty="0">
              <a:solidFill>
                <a:schemeClr val="bg2">
                  <a:lumMod val="50000"/>
                </a:schemeClr>
              </a:solidFill>
              <a:latin typeface="Jokerman" panose="04090605060D06020702" pitchFamily="82" charset="0"/>
              <a:cs typeface="Aharoni" panose="02010803020104030203" pitchFamily="2" charset="-79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434895" y="923243"/>
            <a:ext cx="1271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+mj-lt"/>
              </a:rPr>
              <a:t>Warum?</a:t>
            </a:r>
            <a:endParaRPr lang="de-DE" sz="2400" b="1" dirty="0">
              <a:latin typeface="+mj-lt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347869" y="1552744"/>
            <a:ext cx="3129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+mj-lt"/>
              </a:rPr>
              <a:t>Wofür noch ein Tool?</a:t>
            </a:r>
            <a:endParaRPr lang="de-DE" sz="2400" dirty="0">
              <a:latin typeface="+mj-lt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438291" y="4335959"/>
            <a:ext cx="2239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+mj-lt"/>
              </a:rPr>
              <a:t>Wie geht das?</a:t>
            </a:r>
            <a:endParaRPr lang="de-DE" sz="2400" dirty="0">
              <a:latin typeface="+mj-lt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4633230" y="4816297"/>
            <a:ext cx="2302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+mj-lt"/>
              </a:rPr>
              <a:t>Was bringt es?</a:t>
            </a:r>
            <a:endParaRPr lang="de-DE" sz="2400" dirty="0">
              <a:latin typeface="+mj-lt"/>
            </a:endParaRPr>
          </a:p>
        </p:txBody>
      </p:sp>
      <p:pic>
        <p:nvPicPr>
          <p:cNvPr id="4" name="Picture 2" descr="C:\Users\k204210\AppData\Local\Microsoft\Windows\INetCache\IE\V4AUDSOC\question-mark-1019993_960_72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754" y="2151984"/>
            <a:ext cx="2452246" cy="245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74" y="401318"/>
            <a:ext cx="1638580" cy="952830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>
                <a:solidFill>
                  <a:prstClr val="white"/>
                </a:solidFill>
              </a:rPr>
              <a:pPr/>
              <a:t>2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9D9BD54-8F22-4DE4-ACB6-F4EC91D02A18}" type="datetime1">
              <a:rPr lang="de-DE" smtClean="0"/>
              <a:t>24.01.2017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13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>
          <a:xfrm>
            <a:off x="107504" y="1052736"/>
            <a:ext cx="4536504" cy="4450098"/>
            <a:chOff x="796578" y="1426768"/>
            <a:chExt cx="3802026" cy="3802026"/>
          </a:xfrm>
        </p:grpSpPr>
        <p:grpSp>
          <p:nvGrpSpPr>
            <p:cNvPr id="6" name="Gruppieren 5"/>
            <p:cNvGrpSpPr/>
            <p:nvPr/>
          </p:nvGrpSpPr>
          <p:grpSpPr>
            <a:xfrm>
              <a:off x="796578" y="1426768"/>
              <a:ext cx="3802026" cy="3802026"/>
              <a:chOff x="0" y="1035257"/>
              <a:chExt cx="3802026" cy="3802026"/>
            </a:xfrm>
          </p:grpSpPr>
          <p:pic>
            <p:nvPicPr>
              <p:cNvPr id="2050" name="Picture 2" descr="C:\Users\k204210\AppData\Local\Microsoft\Windows\INetCache\IE\PTRGSDI8\Note_with_paperclip_nicu_01.svg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035257"/>
                <a:ext cx="3802026" cy="38020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feld 2"/>
              <p:cNvSpPr txBox="1"/>
              <p:nvPr/>
            </p:nvSpPr>
            <p:spPr>
              <a:xfrm>
                <a:off x="1321068" y="1597442"/>
                <a:ext cx="2260030" cy="2235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de-DE" sz="2400" b="1" dirty="0" smtClean="0">
                  <a:latin typeface="+mj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800" dirty="0" smtClean="0">
                    <a:latin typeface="Mistral" panose="03090702030407020403" pitchFamily="66" charset="0"/>
                  </a:rPr>
                  <a:t>Ohne CMOR kein MIP Format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800" dirty="0" smtClean="0">
                    <a:latin typeface="Mistral" panose="03090702030407020403" pitchFamily="66" charset="0"/>
                  </a:rPr>
                  <a:t>Ohne MIP Format keine ESGF Veröffentlichung</a:t>
                </a:r>
              </a:p>
            </p:txBody>
          </p:sp>
        </p:grpSp>
        <p:pic>
          <p:nvPicPr>
            <p:cNvPr id="2051" name="Picture 3" descr="C:\Users\k204210\AppData\Local\Microsoft\Windows\INetCache\IE\V4AUDSOC\smiley-311701_64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276" y="3861048"/>
              <a:ext cx="882212" cy="887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uppieren 13"/>
          <p:cNvGrpSpPr/>
          <p:nvPr/>
        </p:nvGrpSpPr>
        <p:grpSpPr>
          <a:xfrm>
            <a:off x="6444208" y="1196752"/>
            <a:ext cx="1192955" cy="1764199"/>
            <a:chOff x="5660250" y="1268760"/>
            <a:chExt cx="1192955" cy="1764199"/>
          </a:xfrm>
        </p:grpSpPr>
        <p:pic>
          <p:nvPicPr>
            <p:cNvPr id="2052" name="Picture 4" descr="C:\Users\k204210\AppData\Local\Microsoft\Windows\INetCache\IE\V4AUDSOC\Magic_Wizard's_Hat_(icon)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738723" y="1268760"/>
              <a:ext cx="1019748" cy="121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hteck 8"/>
            <p:cNvSpPr/>
            <p:nvPr/>
          </p:nvSpPr>
          <p:spPr>
            <a:xfrm>
              <a:off x="5660250" y="2263518"/>
              <a:ext cx="119295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4400" dirty="0" err="1">
                  <a:solidFill>
                    <a:schemeClr val="bg2">
                      <a:lumMod val="50000"/>
                    </a:schemeClr>
                  </a:solidFill>
                  <a:latin typeface="Jokerman" panose="04090605060D06020702" pitchFamily="82" charset="0"/>
                  <a:cs typeface="Aharoni" panose="02010803020104030203" pitchFamily="2" charset="-79"/>
                </a:rPr>
                <a:t>cdo</a:t>
              </a:r>
              <a:endParaRPr lang="de-DE" sz="4400" dirty="0"/>
            </a:p>
          </p:txBody>
        </p:sp>
      </p:grpSp>
      <p:sp>
        <p:nvSpPr>
          <p:cNvPr id="18" name="Rechteck 17"/>
          <p:cNvSpPr/>
          <p:nvPr/>
        </p:nvSpPr>
        <p:spPr>
          <a:xfrm>
            <a:off x="4739413" y="3145092"/>
            <a:ext cx="4602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err="1" smtClean="0">
                <a:latin typeface="Courier" pitchFamily="49" charset="0"/>
              </a:rPr>
              <a:t>cdo</a:t>
            </a:r>
            <a:r>
              <a:rPr lang="de-DE" sz="2000" b="1" dirty="0" smtClean="0">
                <a:latin typeface="Courier" pitchFamily="49" charset="0"/>
              </a:rPr>
              <a:t> –f </a:t>
            </a:r>
            <a:r>
              <a:rPr lang="de-DE" sz="2000" b="1" dirty="0" err="1" smtClean="0">
                <a:latin typeface="Courier" pitchFamily="49" charset="0"/>
              </a:rPr>
              <a:t>nc</a:t>
            </a:r>
            <a:r>
              <a:rPr lang="de-DE" sz="2000" b="1" dirty="0" smtClean="0">
                <a:latin typeface="Courier" pitchFamily="49" charset="0"/>
              </a:rPr>
              <a:t> –r –subc,273.14 </a:t>
            </a:r>
            <a:br>
              <a:rPr lang="de-DE" sz="2000" b="1" dirty="0" smtClean="0">
                <a:latin typeface="Courier" pitchFamily="49" charset="0"/>
              </a:rPr>
            </a:br>
            <a:r>
              <a:rPr lang="de-DE" sz="2000" b="1" dirty="0" smtClean="0">
                <a:latin typeface="Courier" pitchFamily="49" charset="0"/>
              </a:rPr>
              <a:t>–</a:t>
            </a:r>
            <a:r>
              <a:rPr lang="de-DE" sz="2000" b="1" dirty="0" err="1" smtClean="0">
                <a:latin typeface="Courier" pitchFamily="49" charset="0"/>
              </a:rPr>
              <a:t>monmean</a:t>
            </a:r>
            <a:r>
              <a:rPr lang="de-DE" sz="2000" b="1" dirty="0" smtClean="0">
                <a:latin typeface="Courier" pitchFamily="49" charset="0"/>
              </a:rPr>
              <a:t> –selyears,1971/2000 $IFILE $OFILE</a:t>
            </a:r>
          </a:p>
          <a:p>
            <a:endParaRPr lang="de-DE" sz="2000" dirty="0" smtClean="0">
              <a:latin typeface="Jokerman" panose="04090605060D06020702" pitchFamily="82" charset="0"/>
            </a:endParaRPr>
          </a:p>
          <a:p>
            <a:r>
              <a:rPr lang="de-DE" sz="2000" b="1" dirty="0" err="1" smtClean="0">
                <a:latin typeface="Courier" pitchFamily="49" charset="0"/>
              </a:rPr>
              <a:t>cdo</a:t>
            </a:r>
            <a:r>
              <a:rPr lang="de-DE" sz="2000" b="1" dirty="0" smtClean="0">
                <a:latin typeface="Courier" pitchFamily="49" charset="0"/>
              </a:rPr>
              <a:t> –setMoney,1000 –</a:t>
            </a:r>
            <a:r>
              <a:rPr lang="de-DE" sz="2000" b="1" dirty="0" err="1" smtClean="0">
                <a:latin typeface="Courier" pitchFamily="49" charset="0"/>
              </a:rPr>
              <a:t>set,Life</a:t>
            </a:r>
            <a:r>
              <a:rPr lang="de-DE" sz="2000" b="1" dirty="0" smtClean="0">
                <a:latin typeface="Courier" pitchFamily="49" charset="0"/>
              </a:rPr>
              <a:t>=happy </a:t>
            </a:r>
            <a:r>
              <a:rPr lang="de-DE" sz="2000" b="1" dirty="0" err="1" smtClean="0">
                <a:latin typeface="Courier" pitchFamily="49" charset="0"/>
              </a:rPr>
              <a:t>Fabi</a:t>
            </a:r>
            <a:r>
              <a:rPr lang="de-DE" sz="2000" b="1" dirty="0" smtClean="0">
                <a:latin typeface="Courier" pitchFamily="49" charset="0"/>
              </a:rPr>
              <a:t> </a:t>
            </a:r>
            <a:r>
              <a:rPr lang="de-DE" sz="2000" b="1" dirty="0" err="1" smtClean="0">
                <a:latin typeface="Courier" pitchFamily="49" charset="0"/>
              </a:rPr>
              <a:t>NewFabi</a:t>
            </a:r>
            <a:endParaRPr lang="de-DE" sz="2000" b="1" dirty="0">
              <a:latin typeface="Courier" pitchFamily="49" charset="0"/>
            </a:endParaRP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74" y="401318"/>
            <a:ext cx="1638580" cy="952830"/>
          </a:xfrm>
          <a:prstGeom prst="rect">
            <a:avLst/>
          </a:prstGeom>
        </p:spPr>
      </p:pic>
      <p:sp>
        <p:nvSpPr>
          <p:cNvPr id="17" name="Foliennummernplatzhalt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>
                <a:solidFill>
                  <a:prstClr val="white"/>
                </a:solidFill>
              </a:rPr>
              <a:pPr/>
              <a:t>3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A0825D-4C80-474A-BC04-46F2A34CB1DD}" type="datetime1">
              <a:rPr lang="de-DE" smtClean="0"/>
              <a:t>24.01.2017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16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" t="11221" r="39901" b="3794"/>
          <a:stretch/>
        </p:blipFill>
        <p:spPr>
          <a:xfrm>
            <a:off x="1" y="1694328"/>
            <a:ext cx="9201322" cy="445763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812191" y="1052736"/>
            <a:ext cx="351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hlinkClick r:id="rId3"/>
              </a:rPr>
              <a:t>http://code.zmaw.de/projects/cdo</a:t>
            </a:r>
            <a:r>
              <a:rPr lang="de-DE" dirty="0" smtClean="0"/>
              <a:t>/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74" y="401318"/>
            <a:ext cx="1638580" cy="95283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915410" y="40131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cdo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1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098641350"/>
              </p:ext>
            </p:extLst>
          </p:nvPr>
        </p:nvGraphicFramePr>
        <p:xfrm>
          <a:off x="914943" y="1004696"/>
          <a:ext cx="8229058" cy="5520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1425830" y="112474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  <a:latin typeface="Mistral" panose="03090702030407020403" pitchFamily="66" charset="0"/>
              </a:rPr>
              <a:t>Tool</a:t>
            </a:r>
            <a:endParaRPr lang="de-DE" dirty="0">
              <a:solidFill>
                <a:schemeClr val="accent1"/>
              </a:solidFill>
              <a:latin typeface="Mistral" panose="03090702030407020403" pitchFamily="66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7544" y="2740278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92D050"/>
                </a:solidFill>
                <a:latin typeface="Mistral" panose="03090702030407020403" pitchFamily="66" charset="0"/>
              </a:rPr>
              <a:t>Objectives</a:t>
            </a:r>
            <a:endParaRPr lang="de-DE" dirty="0">
              <a:solidFill>
                <a:srgbClr val="92D050"/>
              </a:solidFill>
              <a:latin typeface="Mistral" panose="03090702030407020403" pitchFamily="66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67559" y="4221088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7030A0"/>
                </a:solidFill>
                <a:latin typeface="Mistral" panose="03090702030407020403" pitchFamily="66" charset="0"/>
              </a:rPr>
              <a:t>Methods</a:t>
            </a:r>
            <a:endParaRPr lang="de-DE" dirty="0">
              <a:solidFill>
                <a:srgbClr val="7030A0"/>
              </a:solidFill>
              <a:latin typeface="Mistral" panose="03090702030407020403" pitchFamily="66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74" y="401318"/>
            <a:ext cx="1638580" cy="95283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>
                <a:solidFill>
                  <a:prstClr val="white"/>
                </a:solidFill>
              </a:rPr>
              <a:pPr/>
              <a:t>5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E5667B-32C0-4C89-A046-AD97EA7A9BBB}" type="datetime1">
              <a:rPr lang="de-DE" smtClean="0"/>
              <a:t>24.01.2017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39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478B94-3A2F-4687-BC2F-5503619BC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CD478B94-3A2F-4687-BC2F-5503619BC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CD478B94-3A2F-4687-BC2F-5503619BC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672881-188B-4061-9331-C495B2E92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5D672881-188B-4061-9331-C495B2E92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5D672881-188B-4061-9331-C495B2E92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BFB32A-77B9-4720-B776-30F2D7813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04BFB32A-77B9-4720-B776-30F2D7813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04BFB32A-77B9-4720-B776-30F2D7813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4823FE-E0F9-4D62-A79E-475A47A7A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004823FE-E0F9-4D62-A79E-475A47A7A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004823FE-E0F9-4D62-A79E-475A47A7A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5BE0E0-E796-4B1D-9A32-421A791FD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355BE0E0-E796-4B1D-9A32-421A791FD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355BE0E0-E796-4B1D-9A32-421A791FD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F4AEE2-6654-4F0E-98B4-A8AFB562A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4AF4AEE2-6654-4F0E-98B4-A8AFB562A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4AF4AEE2-6654-4F0E-98B4-A8AFB562A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29E6A7-20A6-46BA-A27C-128B09902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0D29E6A7-20A6-46BA-A27C-128B09902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0D29E6A7-20A6-46BA-A27C-128B09902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F2620B-FCCC-40D9-8063-2D4B44963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FF2620B-FCCC-40D9-8063-2D4B44963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5FF2620B-FCCC-40D9-8063-2D4B44963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6C5B2C-F39B-4D97-9D46-C77A98B11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B6C5B2C-F39B-4D97-9D46-C77A98B11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CB6C5B2C-F39B-4D97-9D46-C77A98B11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077B48-ABCE-4587-9D40-864730A06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60077B48-ABCE-4587-9D40-864730A06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60077B48-ABCE-4587-9D40-864730A06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ABEEB1-5B2F-4F9B-8A6D-D397A4BA7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B2ABEEB1-5B2F-4F9B-8A6D-D397A4BA7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2ABEEB1-5B2F-4F9B-8A6D-D397A4BA7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graphicEl>
                                              <a:dgm id="{355BE0E0-E796-4B1D-9A32-421A791FDA5E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Graphic spid="2" grpId="1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74" y="401318"/>
            <a:ext cx="1638580" cy="95283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43608" y="4221088"/>
            <a:ext cx="7056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Anmerkungen: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err="1" smtClean="0"/>
              <a:t>cdo</a:t>
            </a:r>
            <a:r>
              <a:rPr lang="de-DE" i="1" dirty="0" smtClean="0"/>
              <a:t> </a:t>
            </a:r>
            <a:r>
              <a:rPr lang="de-DE" i="1" dirty="0" err="1" smtClean="0"/>
              <a:t>cmor</a:t>
            </a:r>
            <a:r>
              <a:rPr lang="de-DE" i="1" dirty="0" smtClean="0"/>
              <a:t> gibt es bereits in der aktuellen veröffentlichten </a:t>
            </a:r>
            <a:r>
              <a:rPr lang="de-DE" i="1" dirty="0" err="1" smtClean="0"/>
              <a:t>cdo</a:t>
            </a:r>
            <a:r>
              <a:rPr lang="de-DE" i="1" dirty="0" smtClean="0"/>
              <a:t> Version, ruft aber nur die CMOR Bibliothek auf ohne Prüfung und Erstellung der </a:t>
            </a:r>
            <a:r>
              <a:rPr lang="de-DE" i="1" dirty="0" err="1" smtClean="0"/>
              <a:t>CMORizability</a:t>
            </a:r>
            <a:endParaRPr lang="de-DE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Die Option </a:t>
            </a:r>
            <a:r>
              <a:rPr lang="de-DE" i="1" dirty="0" err="1" smtClean="0"/>
              <a:t>cdo</a:t>
            </a:r>
            <a:r>
              <a:rPr lang="de-DE" i="1" dirty="0" smtClean="0"/>
              <a:t> --</a:t>
            </a:r>
            <a:r>
              <a:rPr lang="de-DE" i="1" dirty="0" err="1" smtClean="0"/>
              <a:t>cmor</a:t>
            </a:r>
            <a:r>
              <a:rPr lang="de-DE" i="1" dirty="0" smtClean="0"/>
              <a:t> ermöglicht ein </a:t>
            </a:r>
            <a:r>
              <a:rPr lang="de-DE" i="1" dirty="0" err="1" smtClean="0"/>
              <a:t>Prozessing</a:t>
            </a:r>
            <a:r>
              <a:rPr lang="de-DE" i="1" dirty="0" smtClean="0"/>
              <a:t>, dass in Teilen an den CMIP-Standard angepasst ist. Dies wird überflüssig gemacht, da Ziel ein (so gut es geht) immer CMIP-Standard angepasstes </a:t>
            </a:r>
            <a:r>
              <a:rPr lang="de-DE" i="1" dirty="0" err="1" smtClean="0"/>
              <a:t>Prozessing</a:t>
            </a:r>
            <a:r>
              <a:rPr lang="de-DE" i="1" dirty="0" smtClean="0"/>
              <a:t> ist.</a:t>
            </a: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>
                <a:solidFill>
                  <a:prstClr val="white"/>
                </a:solidFill>
              </a:rPr>
              <a:pPr/>
              <a:t>6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462833" y="476672"/>
            <a:ext cx="421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Installation von </a:t>
            </a:r>
            <a:r>
              <a:rPr lang="de-DE" dirty="0" err="1" smtClean="0">
                <a:latin typeface="+mj-lt"/>
              </a:rPr>
              <a:t>cdo</a:t>
            </a:r>
            <a:r>
              <a:rPr lang="de-DE" dirty="0" smtClean="0">
                <a:latin typeface="+mj-lt"/>
              </a:rPr>
              <a:t> mit </a:t>
            </a:r>
            <a:r>
              <a:rPr lang="de-DE" dirty="0" err="1" smtClean="0">
                <a:latin typeface="+mj-lt"/>
              </a:rPr>
              <a:t>cdo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cmor</a:t>
            </a:r>
            <a:r>
              <a:rPr lang="de-DE" dirty="0" smtClean="0">
                <a:latin typeface="+mj-lt"/>
              </a:rPr>
              <a:t> Operator</a:t>
            </a:r>
            <a:endParaRPr lang="de-DE" dirty="0">
              <a:latin typeface="+mj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83568" y="1268760"/>
            <a:ext cx="7148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b="1" dirty="0" err="1" smtClean="0">
                <a:latin typeface="Courier" pitchFamily="49" charset="0"/>
              </a:rPr>
              <a:t>svn</a:t>
            </a:r>
            <a:r>
              <a:rPr lang="de-DE" b="1" dirty="0" smtClean="0">
                <a:latin typeface="Courier" pitchFamily="49" charset="0"/>
              </a:rPr>
              <a:t> </a:t>
            </a:r>
            <a:r>
              <a:rPr lang="de-DE" b="1" dirty="0" err="1" smtClean="0">
                <a:latin typeface="Courier" pitchFamily="49" charset="0"/>
              </a:rPr>
              <a:t>co</a:t>
            </a:r>
            <a:r>
              <a:rPr lang="de-DE" b="1" dirty="0" smtClean="0">
                <a:latin typeface="Courier" pitchFamily="49" charset="0"/>
              </a:rPr>
              <a:t> svn.dkrz.de/</a:t>
            </a:r>
            <a:r>
              <a:rPr lang="de-DE" b="1" dirty="0" err="1" smtClean="0">
                <a:latin typeface="Courier" pitchFamily="49" charset="0"/>
              </a:rPr>
              <a:t>mad</a:t>
            </a:r>
            <a:r>
              <a:rPr lang="de-DE" b="1" dirty="0" smtClean="0">
                <a:latin typeface="Courier" pitchFamily="49" charset="0"/>
              </a:rPr>
              <a:t>/Model/</a:t>
            </a:r>
            <a:r>
              <a:rPr lang="de-DE" b="1" dirty="0" err="1" smtClean="0">
                <a:latin typeface="Courier" pitchFamily="49" charset="0"/>
              </a:rPr>
              <a:t>cmor</a:t>
            </a:r>
            <a:r>
              <a:rPr lang="de-DE" b="1" dirty="0" smtClean="0">
                <a:latin typeface="Courier" pitchFamily="49" charset="0"/>
              </a:rPr>
              <a:t>-support/</a:t>
            </a:r>
            <a:r>
              <a:rPr lang="de-DE" b="1" dirty="0" err="1" smtClean="0">
                <a:latin typeface="Courier" pitchFamily="49" charset="0"/>
              </a:rPr>
              <a:t>trunk</a:t>
            </a:r>
            <a:r>
              <a:rPr lang="de-DE" b="1" dirty="0" smtClean="0">
                <a:latin typeface="Courier" pitchFamily="49" charset="0"/>
              </a:rPr>
              <a:t>/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 smtClean="0">
                <a:latin typeface="Courier" pitchFamily="49" charset="0"/>
              </a:rPr>
              <a:t>cd </a:t>
            </a:r>
            <a:r>
              <a:rPr lang="de-DE" b="1" dirty="0" err="1" smtClean="0">
                <a:latin typeface="Courier" pitchFamily="49" charset="0"/>
              </a:rPr>
              <a:t>trunk</a:t>
            </a:r>
            <a:r>
              <a:rPr lang="de-DE" b="1" dirty="0" smtClean="0">
                <a:latin typeface="Courier" pitchFamily="49" charset="0"/>
              </a:rPr>
              <a:t>/</a:t>
            </a:r>
            <a:r>
              <a:rPr lang="de-DE" b="1" dirty="0" err="1" smtClean="0">
                <a:latin typeface="Courier" pitchFamily="49" charset="0"/>
              </a:rPr>
              <a:t>cmor-progs</a:t>
            </a:r>
            <a:r>
              <a:rPr lang="de-DE" b="1" dirty="0" smtClean="0">
                <a:latin typeface="Courier" pitchFamily="49" charset="0"/>
              </a:rPr>
              <a:t>/</a:t>
            </a:r>
            <a:r>
              <a:rPr lang="de-DE" b="1" dirty="0" err="1" smtClean="0">
                <a:latin typeface="Courier" pitchFamily="49" charset="0"/>
              </a:rPr>
              <a:t>cdo</a:t>
            </a:r>
            <a:r>
              <a:rPr lang="de-DE" b="1" dirty="0" smtClean="0">
                <a:latin typeface="Courier" pitchFamily="49" charset="0"/>
              </a:rPr>
              <a:t>/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 smtClean="0">
                <a:latin typeface="Courier" pitchFamily="49" charset="0"/>
              </a:rPr>
              <a:t>./</a:t>
            </a:r>
            <a:r>
              <a:rPr lang="de-DE" b="1" dirty="0" err="1" smtClean="0">
                <a:latin typeface="Courier" pitchFamily="49" charset="0"/>
              </a:rPr>
              <a:t>cdo-Install.ksh</a:t>
            </a:r>
            <a:endParaRPr lang="de-DE" b="1" dirty="0">
              <a:latin typeface="Courier" pitchFamily="49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136910" y="2276872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Installiert eine </a:t>
            </a:r>
            <a:r>
              <a:rPr lang="de-DE" dirty="0" err="1" smtClean="0"/>
              <a:t>cdo</a:t>
            </a:r>
            <a:r>
              <a:rPr lang="de-DE" dirty="0" smtClean="0"/>
              <a:t> Version in /</a:t>
            </a:r>
            <a:r>
              <a:rPr lang="de-DE" dirty="0" err="1" smtClean="0"/>
              <a:t>trunk</a:t>
            </a:r>
            <a:r>
              <a:rPr lang="de-DE" dirty="0" smtClean="0"/>
              <a:t>/</a:t>
            </a:r>
            <a:r>
              <a:rPr lang="de-DE" dirty="0" err="1" smtClean="0"/>
              <a:t>cdo-progs</a:t>
            </a:r>
            <a:r>
              <a:rPr lang="de-DE" dirty="0" smtClean="0"/>
              <a:t>/</a:t>
            </a:r>
            <a:r>
              <a:rPr lang="de-DE" dirty="0" err="1" smtClean="0"/>
              <a:t>cdo-git</a:t>
            </a:r>
            <a:r>
              <a:rPr lang="de-DE" dirty="0" smtClean="0"/>
              <a:t>/</a:t>
            </a:r>
            <a:r>
              <a:rPr lang="de-DE" dirty="0" err="1" smtClean="0"/>
              <a:t>src</a:t>
            </a:r>
            <a:r>
              <a:rPr lang="de-DE" dirty="0" smtClean="0"/>
              <a:t>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cdo</a:t>
            </a:r>
            <a:r>
              <a:rPr lang="de-DE" dirty="0" smtClean="0"/>
              <a:t> </a:t>
            </a:r>
            <a:r>
              <a:rPr lang="de-DE" dirty="0" err="1" smtClean="0"/>
              <a:t>cmor</a:t>
            </a:r>
            <a:r>
              <a:rPr lang="de-DE" dirty="0" smtClean="0"/>
              <a:t> wird wie hier vorgestellt in einer der nächsten veröffentlichten Versionen von </a:t>
            </a:r>
            <a:r>
              <a:rPr lang="de-DE" dirty="0" err="1" smtClean="0"/>
              <a:t>cdo</a:t>
            </a:r>
            <a:r>
              <a:rPr lang="de-DE" dirty="0" smtClean="0"/>
              <a:t> auch in der Standard-installation abgerufen werden können.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Funktioniert so nur auf der Mistral. Die Einbindung von CMOR (lokal) ist äußerst aufwendig.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BFEE7E8-2FBD-47E7-948F-544239FCD85F}" type="datetime1">
              <a:rPr lang="de-DE" smtClean="0"/>
              <a:t>24.01.2017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9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636720351"/>
              </p:ext>
            </p:extLst>
          </p:nvPr>
        </p:nvGraphicFramePr>
        <p:xfrm>
          <a:off x="1187625" y="1484784"/>
          <a:ext cx="6768751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Grafik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74" y="401318"/>
            <a:ext cx="1638580" cy="952830"/>
          </a:xfrm>
          <a:prstGeom prst="rect">
            <a:avLst/>
          </a:prstGeom>
        </p:spPr>
      </p:pic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>
                <a:solidFill>
                  <a:prstClr val="white"/>
                </a:solidFill>
              </a:rPr>
              <a:pPr/>
              <a:t>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3C30B2-5F16-4FD7-80BC-D7C21D73077F}" type="datetime1">
              <a:rPr lang="de-DE" smtClean="0"/>
              <a:t>24.01.2017</a:t>
            </a:fld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3440120" y="395419"/>
            <a:ext cx="2263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 smtClean="0">
                <a:solidFill>
                  <a:schemeClr val="bg2">
                    <a:lumMod val="50000"/>
                  </a:schemeClr>
                </a:solidFill>
                <a:latin typeface="Jokerman" pitchFamily="82" charset="0"/>
              </a:rPr>
              <a:t>cdo</a:t>
            </a:r>
            <a:r>
              <a:rPr lang="de-DE" sz="3600" dirty="0" smtClean="0">
                <a:solidFill>
                  <a:schemeClr val="bg2">
                    <a:lumMod val="50000"/>
                  </a:schemeClr>
                </a:solidFill>
                <a:latin typeface="Jokerman" pitchFamily="82" charset="0"/>
              </a:rPr>
              <a:t> </a:t>
            </a:r>
            <a:r>
              <a:rPr lang="de-DE" sz="3600" dirty="0" err="1" smtClean="0">
                <a:solidFill>
                  <a:schemeClr val="bg2">
                    <a:lumMod val="50000"/>
                  </a:schemeClr>
                </a:solidFill>
                <a:latin typeface="Jokerman" pitchFamily="82" charset="0"/>
              </a:rPr>
              <a:t>cmor</a:t>
            </a:r>
            <a:endParaRPr lang="de-DE" sz="3600" dirty="0">
              <a:solidFill>
                <a:schemeClr val="bg2">
                  <a:lumMod val="50000"/>
                </a:schemeClr>
              </a:solidFill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00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graphicEl>
                                              <a:dgm id="{D4A142ED-A7D7-445E-8D92-5C056AAD86C8}"/>
                                            </p:graphic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graphicEl>
                                              <a:dgm id="{6F805A49-AAEC-4882-BA8C-0646878F2EC6}"/>
                                            </p:graphic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graphicEl>
                                              <a:dgm id="{0016C256-5CD8-43BA-A0B0-0F1AB6ACF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graphicEl>
                                              <a:dgm id="{0016C256-5CD8-43BA-A0B0-0F1AB6ACF717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/>
        </p:bldSub>
      </p:bldGraphic>
      <p:bldGraphic spid="7" grpId="1" uiExpand="1">
        <p:bldSub>
          <a:bldDgm bld="lvlOne"/>
        </p:bldSub>
      </p:bldGraphic>
      <p:bldGraphic spid="7" grpId="2" uiExpand="1">
        <p:bldSub>
          <a:bldDgm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74" y="401318"/>
            <a:ext cx="1638580" cy="95283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691952" y="1354148"/>
            <a:ext cx="363112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latin typeface="Courier" pitchFamily="49" charset="0"/>
              </a:rPr>
              <a:t>cmor_setup</a:t>
            </a:r>
            <a:r>
              <a:rPr lang="de-DE" b="1" dirty="0" smtClean="0">
                <a:latin typeface="Courier" pitchFamily="49" charset="0"/>
              </a:rPr>
              <a:t>(</a:t>
            </a:r>
            <a:r>
              <a:rPr lang="de-DE" b="1" dirty="0" err="1" smtClean="0">
                <a:latin typeface="Courier" pitchFamily="49" charset="0"/>
              </a:rPr>
              <a:t>param</a:t>
            </a:r>
            <a:r>
              <a:rPr lang="de-DE" b="1" dirty="0" smtClean="0">
                <a:latin typeface="Courier" pitchFamily="49" charset="0"/>
              </a:rPr>
              <a:t>);</a:t>
            </a:r>
          </a:p>
          <a:p>
            <a:r>
              <a:rPr lang="de-DE" b="1" dirty="0" err="1" smtClean="0">
                <a:latin typeface="Courier" pitchFamily="49" charset="0"/>
              </a:rPr>
              <a:t>cmor_dataset_json</a:t>
            </a:r>
            <a:r>
              <a:rPr lang="de-DE" b="1" dirty="0" smtClean="0">
                <a:latin typeface="Courier" pitchFamily="49" charset="0"/>
              </a:rPr>
              <a:t>(</a:t>
            </a:r>
            <a:r>
              <a:rPr lang="de-DE" b="1" dirty="0" err="1" smtClean="0">
                <a:latin typeface="Courier" pitchFamily="49" charset="0"/>
              </a:rPr>
              <a:t>param</a:t>
            </a:r>
            <a:r>
              <a:rPr lang="de-DE" b="1" dirty="0" smtClean="0">
                <a:latin typeface="Courier" pitchFamily="49" charset="0"/>
              </a:rPr>
              <a:t>);</a:t>
            </a:r>
          </a:p>
          <a:p>
            <a:r>
              <a:rPr lang="de-DE" b="1" dirty="0" err="1" smtClean="0">
                <a:latin typeface="Courier" pitchFamily="49" charset="0"/>
              </a:rPr>
              <a:t>cmor_load_table</a:t>
            </a:r>
            <a:r>
              <a:rPr lang="de-DE" b="1" dirty="0" smtClean="0">
                <a:latin typeface="Courier" pitchFamily="49" charset="0"/>
              </a:rPr>
              <a:t>(</a:t>
            </a:r>
            <a:r>
              <a:rPr lang="de-DE" b="1" dirty="0" err="1" smtClean="0">
                <a:latin typeface="Courier" pitchFamily="49" charset="0"/>
              </a:rPr>
              <a:t>param</a:t>
            </a:r>
            <a:r>
              <a:rPr lang="de-DE" b="1" dirty="0" smtClean="0">
                <a:latin typeface="Courier" pitchFamily="49" charset="0"/>
              </a:rPr>
              <a:t>);</a:t>
            </a:r>
          </a:p>
          <a:p>
            <a:r>
              <a:rPr lang="de-DE" b="1" dirty="0" err="1" smtClean="0">
                <a:latin typeface="Courier" pitchFamily="49" charset="0"/>
              </a:rPr>
              <a:t>cmor_set_table</a:t>
            </a:r>
            <a:r>
              <a:rPr lang="de-DE" b="1" dirty="0" smtClean="0">
                <a:latin typeface="Courier" pitchFamily="49" charset="0"/>
              </a:rPr>
              <a:t>(</a:t>
            </a:r>
            <a:r>
              <a:rPr lang="de-DE" b="1" dirty="0" err="1" smtClean="0">
                <a:latin typeface="Courier" pitchFamily="49" charset="0"/>
              </a:rPr>
              <a:t>param</a:t>
            </a:r>
            <a:r>
              <a:rPr lang="de-DE" b="1" dirty="0" smtClean="0">
                <a:latin typeface="Courier" pitchFamily="49" charset="0"/>
              </a:rPr>
              <a:t>);</a:t>
            </a:r>
          </a:p>
          <a:p>
            <a:r>
              <a:rPr lang="de-DE" b="1" dirty="0" err="1" smtClean="0">
                <a:latin typeface="Courier" pitchFamily="49" charset="0"/>
              </a:rPr>
              <a:t>cmor_axis</a:t>
            </a:r>
            <a:r>
              <a:rPr lang="de-DE" b="1" dirty="0" smtClean="0">
                <a:latin typeface="Courier" pitchFamily="49" charset="0"/>
              </a:rPr>
              <a:t>(</a:t>
            </a:r>
            <a:r>
              <a:rPr lang="de-DE" b="1" dirty="0" err="1" smtClean="0">
                <a:latin typeface="Courier" pitchFamily="49" charset="0"/>
              </a:rPr>
              <a:t>param</a:t>
            </a:r>
            <a:r>
              <a:rPr lang="de-DE" b="1" dirty="0" smtClean="0">
                <a:latin typeface="Courier" pitchFamily="49" charset="0"/>
              </a:rPr>
              <a:t>);</a:t>
            </a:r>
          </a:p>
          <a:p>
            <a:r>
              <a:rPr lang="de-DE" b="1" dirty="0" err="1" smtClean="0">
                <a:latin typeface="Courier" pitchFamily="49" charset="0"/>
              </a:rPr>
              <a:t>cmor_grid</a:t>
            </a:r>
            <a:r>
              <a:rPr lang="de-DE" b="1" dirty="0" smtClean="0">
                <a:latin typeface="Courier" pitchFamily="49" charset="0"/>
              </a:rPr>
              <a:t>(</a:t>
            </a:r>
            <a:r>
              <a:rPr lang="de-DE" b="1" dirty="0" err="1" smtClean="0">
                <a:latin typeface="Courier" pitchFamily="49" charset="0"/>
              </a:rPr>
              <a:t>param</a:t>
            </a:r>
            <a:r>
              <a:rPr lang="de-DE" b="1" dirty="0" smtClean="0">
                <a:latin typeface="Courier" pitchFamily="49" charset="0"/>
              </a:rPr>
              <a:t>);</a:t>
            </a:r>
          </a:p>
          <a:p>
            <a:r>
              <a:rPr lang="de-DE" b="1" dirty="0" err="1" smtClean="0">
                <a:latin typeface="Courier" pitchFamily="49" charset="0"/>
              </a:rPr>
              <a:t>cmor_variable</a:t>
            </a:r>
            <a:r>
              <a:rPr lang="de-DE" b="1" dirty="0" smtClean="0">
                <a:latin typeface="Courier" pitchFamily="49" charset="0"/>
              </a:rPr>
              <a:t>(</a:t>
            </a:r>
            <a:r>
              <a:rPr lang="de-DE" b="1" dirty="0" err="1" smtClean="0">
                <a:latin typeface="Courier" pitchFamily="49" charset="0"/>
              </a:rPr>
              <a:t>param</a:t>
            </a:r>
            <a:r>
              <a:rPr lang="de-DE" b="1" dirty="0" smtClean="0">
                <a:latin typeface="Courier" pitchFamily="49" charset="0"/>
              </a:rPr>
              <a:t>);</a:t>
            </a:r>
          </a:p>
          <a:p>
            <a:r>
              <a:rPr lang="de-DE" b="1" dirty="0" err="1" smtClean="0">
                <a:latin typeface="Courier" pitchFamily="49" charset="0"/>
              </a:rPr>
              <a:t>cmor_write</a:t>
            </a:r>
            <a:r>
              <a:rPr lang="de-DE" b="1" dirty="0" smtClean="0">
                <a:latin typeface="Courier" pitchFamily="49" charset="0"/>
              </a:rPr>
              <a:t>(</a:t>
            </a:r>
            <a:r>
              <a:rPr lang="de-DE" b="1" dirty="0" err="1" smtClean="0">
                <a:latin typeface="Courier" pitchFamily="49" charset="0"/>
              </a:rPr>
              <a:t>param</a:t>
            </a:r>
            <a:r>
              <a:rPr lang="de-DE" b="1" dirty="0" smtClean="0">
                <a:latin typeface="Courier" pitchFamily="49" charset="0"/>
              </a:rPr>
              <a:t>);</a:t>
            </a:r>
          </a:p>
          <a:p>
            <a:r>
              <a:rPr lang="de-DE" b="1" dirty="0" err="1" smtClean="0">
                <a:latin typeface="Courier" pitchFamily="49" charset="0"/>
              </a:rPr>
              <a:t>cmor_close</a:t>
            </a:r>
            <a:r>
              <a:rPr lang="de-DE" b="1" dirty="0" smtClean="0">
                <a:latin typeface="Courier" pitchFamily="49" charset="0"/>
              </a:rPr>
              <a:t>(</a:t>
            </a:r>
            <a:r>
              <a:rPr lang="de-DE" b="1" dirty="0" err="1" smtClean="0">
                <a:latin typeface="Courier" pitchFamily="49" charset="0"/>
              </a:rPr>
              <a:t>param</a:t>
            </a:r>
            <a:r>
              <a:rPr lang="de-DE" b="1" dirty="0" smtClean="0">
                <a:latin typeface="Courier" pitchFamily="49" charset="0"/>
              </a:rPr>
              <a:t>);</a:t>
            </a:r>
          </a:p>
        </p:txBody>
      </p:sp>
      <p:grpSp>
        <p:nvGrpSpPr>
          <p:cNvPr id="20" name="Gruppieren 19"/>
          <p:cNvGrpSpPr/>
          <p:nvPr/>
        </p:nvGrpSpPr>
        <p:grpSpPr>
          <a:xfrm>
            <a:off x="2771800" y="4613357"/>
            <a:ext cx="6642412" cy="1015662"/>
            <a:chOff x="593885" y="1233427"/>
            <a:chExt cx="3814506" cy="1015662"/>
          </a:xfrm>
        </p:grpSpPr>
        <p:sp>
          <p:nvSpPr>
            <p:cNvPr id="21" name="Textfeld 20"/>
            <p:cNvSpPr txBox="1"/>
            <p:nvPr/>
          </p:nvSpPr>
          <p:spPr>
            <a:xfrm>
              <a:off x="593885" y="1233427"/>
              <a:ext cx="1689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>
                  <a:latin typeface="Courier" pitchFamily="49" charset="0"/>
                </a:rPr>
                <a:t>cdo</a:t>
              </a:r>
              <a:r>
                <a:rPr lang="de-DE" b="1" dirty="0" smtClean="0">
                  <a:latin typeface="Courier" pitchFamily="49" charset="0"/>
                </a:rPr>
                <a:t> </a:t>
              </a:r>
              <a:r>
                <a:rPr lang="de-DE" b="1" dirty="0" err="1" smtClean="0">
                  <a:latin typeface="Courier" pitchFamily="49" charset="0"/>
                </a:rPr>
                <a:t>cmor,Amon</a:t>
              </a:r>
              <a:r>
                <a:rPr lang="de-DE" b="1" dirty="0" smtClean="0">
                  <a:latin typeface="Courier" pitchFamily="49" charset="0"/>
                </a:rPr>
                <a:t> $IFILE</a:t>
              </a:r>
              <a:endParaRPr lang="de-DE" b="1" dirty="0">
                <a:latin typeface="Courier" pitchFamily="49" charset="0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593885" y="1602758"/>
              <a:ext cx="3814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>
                  <a:latin typeface="+mj-lt"/>
                </a:rPr>
                <a:t>Mindest</a:t>
              </a:r>
              <a:r>
                <a:rPr lang="de-DE" dirty="0" smtClean="0">
                  <a:latin typeface="+mj-lt"/>
                </a:rPr>
                <a:t> Konfiguration:	MIP Table für CMOR Aufruf</a:t>
              </a:r>
            </a:p>
            <a:p>
              <a:r>
                <a:rPr lang="de-DE" dirty="0" err="1" smtClean="0">
                  <a:latin typeface="+mj-lt"/>
                </a:rPr>
                <a:t>Outputbenennung</a:t>
              </a:r>
              <a:r>
                <a:rPr lang="de-DE" dirty="0" smtClean="0">
                  <a:latin typeface="+mj-lt"/>
                </a:rPr>
                <a:t>: 	Automatisch von CMOR.</a:t>
              </a:r>
              <a:endParaRPr lang="de-DE" dirty="0">
                <a:latin typeface="+mj-lt"/>
              </a:endParaRPr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5117308" y="1322177"/>
            <a:ext cx="307968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latin typeface="Courier" pitchFamily="49" charset="0"/>
              </a:rPr>
              <a:t>cdo</a:t>
            </a:r>
            <a:r>
              <a:rPr lang="de-DE" b="1" dirty="0" smtClean="0">
                <a:latin typeface="Courier" pitchFamily="49" charset="0"/>
              </a:rPr>
              <a:t> -</a:t>
            </a:r>
            <a:r>
              <a:rPr lang="de-DE" b="1" dirty="0" err="1" smtClean="0">
                <a:latin typeface="Courier" pitchFamily="49" charset="0"/>
              </a:rPr>
              <a:t>settaxis</a:t>
            </a:r>
            <a:r>
              <a:rPr lang="de-DE" b="1" dirty="0" smtClean="0">
                <a:latin typeface="Courier" pitchFamily="49" charset="0"/>
              </a:rPr>
              <a:t>,[</a:t>
            </a:r>
            <a:r>
              <a:rPr lang="de-DE" b="1" dirty="0" err="1" smtClean="0">
                <a:latin typeface="Courier" pitchFamily="49" charset="0"/>
              </a:rPr>
              <a:t>param</a:t>
            </a:r>
            <a:r>
              <a:rPr lang="de-DE" b="1" dirty="0" smtClean="0">
                <a:latin typeface="Courier" pitchFamily="49" charset="0"/>
              </a:rPr>
              <a:t>]</a:t>
            </a:r>
          </a:p>
          <a:p>
            <a:r>
              <a:rPr lang="de-DE" b="1" dirty="0" smtClean="0">
                <a:latin typeface="Courier" pitchFamily="49" charset="0"/>
              </a:rPr>
              <a:t>-</a:t>
            </a:r>
            <a:r>
              <a:rPr lang="de-DE" b="1" dirty="0" err="1" smtClean="0">
                <a:latin typeface="Courier" pitchFamily="49" charset="0"/>
              </a:rPr>
              <a:t>settbounds</a:t>
            </a:r>
            <a:r>
              <a:rPr lang="de-DE" b="1" dirty="0" smtClean="0">
                <a:latin typeface="Courier" pitchFamily="49" charset="0"/>
              </a:rPr>
              <a:t>,[</a:t>
            </a:r>
            <a:r>
              <a:rPr lang="de-DE" b="1" dirty="0" err="1" smtClean="0">
                <a:latin typeface="Courier" pitchFamily="49" charset="0"/>
              </a:rPr>
              <a:t>param</a:t>
            </a:r>
            <a:r>
              <a:rPr lang="de-DE" b="1" dirty="0" smtClean="0">
                <a:latin typeface="Courier" pitchFamily="49" charset="0"/>
              </a:rPr>
              <a:t>]</a:t>
            </a:r>
          </a:p>
          <a:p>
            <a:r>
              <a:rPr lang="de-DE" b="1" dirty="0" smtClean="0">
                <a:latin typeface="Courier" pitchFamily="49" charset="0"/>
              </a:rPr>
              <a:t>-</a:t>
            </a:r>
            <a:r>
              <a:rPr lang="de-DE" b="1" dirty="0" err="1" smtClean="0">
                <a:latin typeface="Courier" pitchFamily="49" charset="0"/>
              </a:rPr>
              <a:t>setreftim</a:t>
            </a:r>
            <a:r>
              <a:rPr lang="de-DE" b="1" dirty="0" smtClean="0">
                <a:latin typeface="Courier" pitchFamily="49" charset="0"/>
              </a:rPr>
              <a:t>,[</a:t>
            </a:r>
            <a:r>
              <a:rPr lang="de-DE" b="1" dirty="0" err="1" smtClean="0">
                <a:latin typeface="Courier" pitchFamily="49" charset="0"/>
              </a:rPr>
              <a:t>param</a:t>
            </a:r>
            <a:r>
              <a:rPr lang="de-DE" b="1" dirty="0" smtClean="0">
                <a:latin typeface="Courier" pitchFamily="49" charset="0"/>
              </a:rPr>
              <a:t>]</a:t>
            </a:r>
            <a:endParaRPr lang="de-DE" b="1" dirty="0">
              <a:latin typeface="Courier" pitchFamily="49" charset="0"/>
            </a:endParaRPr>
          </a:p>
          <a:p>
            <a:r>
              <a:rPr lang="de-DE" b="1" dirty="0">
                <a:latin typeface="Courier" pitchFamily="49" charset="0"/>
              </a:rPr>
              <a:t>-</a:t>
            </a:r>
            <a:r>
              <a:rPr lang="de-DE" b="1" dirty="0" err="1">
                <a:latin typeface="Courier" pitchFamily="49" charset="0"/>
              </a:rPr>
              <a:t>genlevbounds</a:t>
            </a:r>
            <a:r>
              <a:rPr lang="de-DE" b="1" dirty="0">
                <a:latin typeface="Courier" pitchFamily="49" charset="0"/>
              </a:rPr>
              <a:t>,[</a:t>
            </a:r>
            <a:r>
              <a:rPr lang="de-DE" b="1" dirty="0" err="1">
                <a:latin typeface="Courier" pitchFamily="49" charset="0"/>
              </a:rPr>
              <a:t>param</a:t>
            </a:r>
            <a:r>
              <a:rPr lang="de-DE" b="1" dirty="0">
                <a:latin typeface="Courier" pitchFamily="49" charset="0"/>
              </a:rPr>
              <a:t>]</a:t>
            </a:r>
          </a:p>
          <a:p>
            <a:r>
              <a:rPr lang="de-DE" b="1" dirty="0" smtClean="0">
                <a:latin typeface="Courier" pitchFamily="49" charset="0"/>
              </a:rPr>
              <a:t>-</a:t>
            </a:r>
            <a:r>
              <a:rPr lang="de-DE" b="1" dirty="0" err="1" smtClean="0">
                <a:latin typeface="Courier" pitchFamily="49" charset="0"/>
              </a:rPr>
              <a:t>setzaxis</a:t>
            </a:r>
            <a:r>
              <a:rPr lang="de-DE" b="1" dirty="0" smtClean="0">
                <a:latin typeface="Courier" pitchFamily="49" charset="0"/>
              </a:rPr>
              <a:t>,[</a:t>
            </a:r>
            <a:r>
              <a:rPr lang="de-DE" b="1" dirty="0" err="1" smtClean="0">
                <a:latin typeface="Courier" pitchFamily="49" charset="0"/>
              </a:rPr>
              <a:t>param</a:t>
            </a:r>
            <a:r>
              <a:rPr lang="de-DE" b="1" dirty="0" smtClean="0">
                <a:latin typeface="Courier" pitchFamily="49" charset="0"/>
              </a:rPr>
              <a:t>]</a:t>
            </a:r>
          </a:p>
          <a:p>
            <a:r>
              <a:rPr lang="de-DE" b="1" dirty="0" smtClean="0">
                <a:latin typeface="Courier" pitchFamily="49" charset="0"/>
              </a:rPr>
              <a:t>-</a:t>
            </a:r>
            <a:r>
              <a:rPr lang="de-DE" b="1" dirty="0" err="1" smtClean="0">
                <a:latin typeface="Courier" pitchFamily="49" charset="0"/>
              </a:rPr>
              <a:t>selvar</a:t>
            </a:r>
            <a:r>
              <a:rPr lang="de-DE" b="1" dirty="0" smtClean="0">
                <a:latin typeface="Courier" pitchFamily="49" charset="0"/>
              </a:rPr>
              <a:t>,[</a:t>
            </a:r>
            <a:r>
              <a:rPr lang="de-DE" b="1" dirty="0" err="1" smtClean="0">
                <a:latin typeface="Courier" pitchFamily="49" charset="0"/>
              </a:rPr>
              <a:t>param</a:t>
            </a:r>
            <a:r>
              <a:rPr lang="de-DE" b="1" dirty="0" smtClean="0">
                <a:latin typeface="Courier" pitchFamily="49" charset="0"/>
              </a:rPr>
              <a:t>]</a:t>
            </a:r>
          </a:p>
          <a:p>
            <a:r>
              <a:rPr lang="de-DE" b="1" dirty="0" smtClean="0">
                <a:latin typeface="Courier" pitchFamily="49" charset="0"/>
              </a:rPr>
              <a:t>$</a:t>
            </a:r>
            <a:r>
              <a:rPr lang="de-DE" b="1" dirty="0" err="1" smtClean="0">
                <a:latin typeface="Courier" pitchFamily="49" charset="0"/>
              </a:rPr>
              <a:t>ifile</a:t>
            </a:r>
            <a:r>
              <a:rPr lang="de-DE" b="1" dirty="0" smtClean="0">
                <a:latin typeface="Courier" pitchFamily="49" charset="0"/>
              </a:rPr>
              <a:t> $</a:t>
            </a:r>
            <a:r>
              <a:rPr lang="de-DE" b="1" dirty="0" err="1" smtClean="0">
                <a:latin typeface="Courier" pitchFamily="49" charset="0"/>
              </a:rPr>
              <a:t>ofile</a:t>
            </a:r>
            <a:endParaRPr lang="de-DE" b="1" dirty="0" smtClean="0">
              <a:latin typeface="Courier" pitchFamily="49" charset="0"/>
            </a:endParaRPr>
          </a:p>
        </p:txBody>
      </p:sp>
      <p:sp>
        <p:nvSpPr>
          <p:cNvPr id="19" name="Pfeil nach rechts 18"/>
          <p:cNvSpPr/>
          <p:nvPr/>
        </p:nvSpPr>
        <p:spPr>
          <a:xfrm>
            <a:off x="691952" y="4437112"/>
            <a:ext cx="1815560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wird zu einem Operator</a:t>
            </a:r>
            <a:endParaRPr lang="de-DE" dirty="0"/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>
                <a:solidFill>
                  <a:prstClr val="white"/>
                </a:solidFill>
              </a:rPr>
              <a:pPr/>
              <a:t>8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581152" y="548680"/>
            <a:ext cx="1981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Vereinfachung</a:t>
            </a:r>
            <a:endParaRPr lang="de-DE" sz="24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99BC48-3C5A-43D3-B47D-5EC5460CEB3A}" type="datetime1">
              <a:rPr lang="de-DE" smtClean="0"/>
              <a:t>24.01.2017</a:t>
            </a:fld>
            <a:endParaRPr lang="en-US" dirty="0"/>
          </a:p>
        </p:txBody>
      </p:sp>
      <p:sp>
        <p:nvSpPr>
          <p:cNvPr id="4" name="Pfeil nach links und rechts 3"/>
          <p:cNvSpPr/>
          <p:nvPr/>
        </p:nvSpPr>
        <p:spPr>
          <a:xfrm>
            <a:off x="3275856" y="2492896"/>
            <a:ext cx="1724024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59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19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74" y="401318"/>
            <a:ext cx="1638580" cy="95283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93885" y="1233427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latin typeface="Courier" pitchFamily="49" charset="0"/>
              </a:rPr>
              <a:t>cdo</a:t>
            </a:r>
            <a:r>
              <a:rPr lang="de-DE" b="1" dirty="0" smtClean="0">
                <a:latin typeface="Courier" pitchFamily="49" charset="0"/>
              </a:rPr>
              <a:t> </a:t>
            </a:r>
            <a:r>
              <a:rPr lang="de-DE" b="1" dirty="0" err="1" smtClean="0">
                <a:latin typeface="Courier" pitchFamily="49" charset="0"/>
              </a:rPr>
              <a:t>cmor,Amon</a:t>
            </a:r>
            <a:r>
              <a:rPr lang="de-DE" b="1" dirty="0" smtClean="0">
                <a:latin typeface="Courier" pitchFamily="49" charset="0"/>
              </a:rPr>
              <a:t> $IFILE</a:t>
            </a:r>
            <a:endParaRPr lang="de-DE" b="1" dirty="0">
              <a:latin typeface="Courier" pitchFamily="49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93885" y="1602758"/>
            <a:ext cx="664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j-lt"/>
              </a:rPr>
              <a:t>Mindest</a:t>
            </a:r>
            <a:r>
              <a:rPr lang="de-DE" dirty="0" smtClean="0">
                <a:latin typeface="+mj-lt"/>
              </a:rPr>
              <a:t> Konfiguration:	MIP Table für CMOR Aufruf</a:t>
            </a:r>
          </a:p>
          <a:p>
            <a:r>
              <a:rPr lang="de-DE" dirty="0" err="1" smtClean="0">
                <a:latin typeface="+mj-lt"/>
              </a:rPr>
              <a:t>Outputbenennung</a:t>
            </a:r>
            <a:r>
              <a:rPr lang="de-DE" dirty="0" smtClean="0">
                <a:latin typeface="+mj-lt"/>
              </a:rPr>
              <a:t>: 	Automatisch von CMOR.</a:t>
            </a:r>
            <a:endParaRPr lang="de-DE" dirty="0">
              <a:latin typeface="+mj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93885" y="2677561"/>
            <a:ext cx="418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latin typeface="Courier" pitchFamily="49" charset="0"/>
              </a:rPr>
              <a:t>cdo</a:t>
            </a:r>
            <a:r>
              <a:rPr lang="de-DE" b="1" dirty="0" smtClean="0">
                <a:latin typeface="Courier" pitchFamily="49" charset="0"/>
              </a:rPr>
              <a:t> </a:t>
            </a:r>
            <a:r>
              <a:rPr lang="de-DE" b="1" dirty="0" err="1" smtClean="0">
                <a:latin typeface="Courier" pitchFamily="49" charset="0"/>
              </a:rPr>
              <a:t>cmor,Amon,vars</a:t>
            </a:r>
            <a:r>
              <a:rPr lang="de-DE" b="1" dirty="0" smtClean="0">
                <a:latin typeface="Courier" pitchFamily="49" charset="0"/>
              </a:rPr>
              <a:t>=</a:t>
            </a:r>
            <a:r>
              <a:rPr lang="de-DE" b="1" dirty="0" err="1" smtClean="0">
                <a:latin typeface="Courier" pitchFamily="49" charset="0"/>
              </a:rPr>
              <a:t>tas</a:t>
            </a:r>
            <a:r>
              <a:rPr lang="de-DE" b="1" dirty="0" smtClean="0">
                <a:latin typeface="Courier" pitchFamily="49" charset="0"/>
              </a:rPr>
              <a:t> $IFILE</a:t>
            </a:r>
            <a:endParaRPr lang="de-DE" b="1" dirty="0">
              <a:latin typeface="Courier" pitchFamily="49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93887" y="3046893"/>
            <a:ext cx="7990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</a:rPr>
              <a:t>Allgemeine Steuerung: 	Über Paare von </a:t>
            </a:r>
            <a:r>
              <a:rPr lang="de-DE" dirty="0" err="1" smtClean="0">
                <a:latin typeface="+mj-lt"/>
              </a:rPr>
              <a:t>key</a:t>
            </a:r>
            <a:r>
              <a:rPr lang="de-DE" dirty="0" smtClean="0">
                <a:latin typeface="+mj-lt"/>
              </a:rPr>
              <a:t>=</a:t>
            </a:r>
            <a:r>
              <a:rPr lang="de-DE" dirty="0" err="1" smtClean="0">
                <a:latin typeface="+mj-lt"/>
              </a:rPr>
              <a:t>values</a:t>
            </a:r>
            <a:r>
              <a:rPr lang="de-DE" dirty="0" smtClean="0">
                <a:latin typeface="+mj-lt"/>
              </a:rPr>
              <a:t> </a:t>
            </a:r>
            <a:r>
              <a:rPr lang="de-DE" smtClean="0">
                <a:latin typeface="+mj-lt"/>
              </a:rPr>
              <a:t>mit </a:t>
            </a:r>
            <a:r>
              <a:rPr lang="de-DE" smtClean="0">
                <a:latin typeface="+mj-lt"/>
              </a:rPr>
              <a:t>kommaseparierten </a:t>
            </a:r>
            <a:r>
              <a:rPr lang="de-DE" dirty="0" smtClean="0">
                <a:latin typeface="+mj-lt"/>
              </a:rPr>
              <a:t>			</a:t>
            </a:r>
            <a:r>
              <a:rPr lang="de-DE" dirty="0" err="1" smtClean="0">
                <a:latin typeface="+mj-lt"/>
              </a:rPr>
              <a:t>values</a:t>
            </a:r>
            <a:r>
              <a:rPr lang="de-DE" dirty="0" smtClean="0">
                <a:latin typeface="+mj-lt"/>
              </a:rPr>
              <a:t>.</a:t>
            </a:r>
          </a:p>
          <a:p>
            <a:r>
              <a:rPr lang="de-DE" dirty="0" smtClean="0">
                <a:latin typeface="+mj-lt"/>
              </a:rPr>
              <a:t>Variablenauswahl: 		Per </a:t>
            </a:r>
            <a:r>
              <a:rPr lang="de-DE" dirty="0" err="1" smtClean="0">
                <a:latin typeface="+mj-lt"/>
              </a:rPr>
              <a:t>key</a:t>
            </a:r>
            <a:r>
              <a:rPr lang="de-DE" dirty="0" smtClean="0">
                <a:latin typeface="+mj-lt"/>
              </a:rPr>
              <a:t>: „</a:t>
            </a:r>
            <a:r>
              <a:rPr lang="de-DE" dirty="0" err="1" smtClean="0">
                <a:latin typeface="+mj-lt"/>
              </a:rPr>
              <a:t>vars</a:t>
            </a:r>
            <a:r>
              <a:rPr lang="de-DE" dirty="0" smtClean="0">
                <a:latin typeface="+mj-lt"/>
              </a:rPr>
              <a:t>“</a:t>
            </a:r>
            <a:endParaRPr lang="de-DE" dirty="0">
              <a:latin typeface="+mj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93883" y="4442830"/>
            <a:ext cx="776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latin typeface="Courier" pitchFamily="49" charset="0"/>
              </a:rPr>
              <a:t>cdo</a:t>
            </a:r>
            <a:r>
              <a:rPr lang="de-DE" b="1" dirty="0" smtClean="0">
                <a:latin typeface="Courier" pitchFamily="49" charset="0"/>
              </a:rPr>
              <a:t> </a:t>
            </a:r>
            <a:r>
              <a:rPr lang="de-DE" b="1" dirty="0" err="1" smtClean="0">
                <a:latin typeface="Courier" pitchFamily="49" charset="0"/>
              </a:rPr>
              <a:t>cmor,Amon,info</a:t>
            </a:r>
            <a:r>
              <a:rPr lang="de-DE" b="1" dirty="0" smtClean="0">
                <a:latin typeface="Courier" pitchFamily="49" charset="0"/>
              </a:rPr>
              <a:t>=$UFILE,$MFILE,$</a:t>
            </a:r>
            <a:r>
              <a:rPr lang="de-DE" b="1" dirty="0" err="1" smtClean="0">
                <a:latin typeface="Courier" pitchFamily="49" charset="0"/>
              </a:rPr>
              <a:t>EFILE,vars</a:t>
            </a:r>
            <a:r>
              <a:rPr lang="de-DE" b="1" dirty="0" smtClean="0">
                <a:latin typeface="Courier" pitchFamily="49" charset="0"/>
              </a:rPr>
              <a:t>=</a:t>
            </a:r>
            <a:r>
              <a:rPr lang="de-DE" b="1" dirty="0" err="1" smtClean="0">
                <a:latin typeface="Courier" pitchFamily="49" charset="0"/>
              </a:rPr>
              <a:t>tas</a:t>
            </a:r>
            <a:r>
              <a:rPr lang="de-DE" b="1" dirty="0" smtClean="0">
                <a:latin typeface="Courier" pitchFamily="49" charset="0"/>
              </a:rPr>
              <a:t> $IFILE</a:t>
            </a:r>
            <a:endParaRPr lang="de-DE" b="1" dirty="0">
              <a:latin typeface="Courier" pitchFamily="49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93884" y="4812162"/>
            <a:ext cx="8082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j-lt"/>
              </a:rPr>
              <a:t>Keyvalues</a:t>
            </a:r>
            <a:r>
              <a:rPr lang="de-DE" dirty="0" smtClean="0">
                <a:latin typeface="+mj-lt"/>
              </a:rPr>
              <a:t> über Files: </a:t>
            </a:r>
            <a:r>
              <a:rPr lang="de-DE" dirty="0">
                <a:latin typeface="+mj-lt"/>
              </a:rPr>
              <a:t> </a:t>
            </a:r>
            <a:r>
              <a:rPr lang="de-DE" dirty="0" smtClean="0">
                <a:latin typeface="+mj-lt"/>
              </a:rPr>
              <a:t>	Per </a:t>
            </a:r>
            <a:r>
              <a:rPr lang="de-DE" dirty="0" err="1" smtClean="0">
                <a:latin typeface="+mj-lt"/>
              </a:rPr>
              <a:t>key</a:t>
            </a:r>
            <a:r>
              <a:rPr lang="de-DE" dirty="0" smtClean="0">
                <a:latin typeface="+mj-lt"/>
              </a:rPr>
              <a:t>: „</a:t>
            </a:r>
            <a:r>
              <a:rPr lang="de-DE" dirty="0" err="1" smtClean="0">
                <a:latin typeface="+mj-lt"/>
              </a:rPr>
              <a:t>info</a:t>
            </a:r>
            <a:r>
              <a:rPr lang="de-DE" dirty="0" smtClean="0">
                <a:latin typeface="+mj-lt"/>
              </a:rPr>
              <a:t>“</a:t>
            </a:r>
          </a:p>
          <a:p>
            <a:r>
              <a:rPr lang="de-DE" dirty="0">
                <a:latin typeface="+mj-lt"/>
              </a:rPr>
              <a:t>	</a:t>
            </a:r>
            <a:r>
              <a:rPr lang="de-DE" dirty="0" smtClean="0">
                <a:latin typeface="+mj-lt"/>
              </a:rPr>
              <a:t>		Default:  Versteckter .</a:t>
            </a:r>
            <a:r>
              <a:rPr lang="de-DE" dirty="0" err="1" smtClean="0">
                <a:latin typeface="+mj-lt"/>
              </a:rPr>
              <a:t>cdocmorinfo</a:t>
            </a:r>
            <a:r>
              <a:rPr lang="de-DE" dirty="0" smtClean="0">
                <a:latin typeface="+mj-lt"/>
              </a:rPr>
              <a:t> File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>
                <a:solidFill>
                  <a:prstClr val="white"/>
                </a:solidFill>
              </a:rPr>
              <a:pPr/>
              <a:t>9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836927" y="548680"/>
            <a:ext cx="1470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Steuerung</a:t>
            </a:r>
            <a:endParaRPr lang="de-DE" sz="24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CA437D-3984-40E6-892F-70E7EEC989E8}" type="datetime1">
              <a:rPr lang="de-DE" smtClean="0"/>
              <a:t>24.01.2017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7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Allgemeine Präsentation DKRZ 20150119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949</Words>
  <Application>Microsoft Office PowerPoint</Application>
  <PresentationFormat>Bildschirmpräsentation (4:3)</PresentationFormat>
  <Paragraphs>197</Paragraphs>
  <Slides>17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Allgemeine Präsentation DKRZ 20150119</vt:lpstr>
      <vt:lpstr>cdo und der CMIP Standard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Fabian Wachsmann</dc:creator>
  <cp:lastModifiedBy>Peter Lenzen</cp:lastModifiedBy>
  <cp:revision>141</cp:revision>
  <cp:lastPrinted>2016-08-11T12:59:20Z</cp:lastPrinted>
  <dcterms:created xsi:type="dcterms:W3CDTF">2016-08-03T08:02:38Z</dcterms:created>
  <dcterms:modified xsi:type="dcterms:W3CDTF">2017-01-24T14:23:44Z</dcterms:modified>
</cp:coreProperties>
</file>