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7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4A379-47D6-428C-B2B6-EAE833BEAD42}" type="datetimeFigureOut">
              <a:rPr lang="de-DE" smtClean="0"/>
              <a:t>23.01.2017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7CE5-D1B0-432B-A707-3553FAE975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8420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4A379-47D6-428C-B2B6-EAE833BEAD42}" type="datetimeFigureOut">
              <a:rPr lang="de-DE" smtClean="0"/>
              <a:t>23.01.2017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7CE5-D1B0-432B-A707-3553FAE975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2188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4A379-47D6-428C-B2B6-EAE833BEAD42}" type="datetimeFigureOut">
              <a:rPr lang="de-DE" smtClean="0"/>
              <a:t>23.01.2017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7CE5-D1B0-432B-A707-3553FAE975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4061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4A379-47D6-428C-B2B6-EAE833BEAD42}" type="datetimeFigureOut">
              <a:rPr lang="de-DE" smtClean="0"/>
              <a:t>23.01.2017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7CE5-D1B0-432B-A707-3553FAE975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5581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4A379-47D6-428C-B2B6-EAE833BEAD42}" type="datetimeFigureOut">
              <a:rPr lang="de-DE" smtClean="0"/>
              <a:t>23.01.2017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7CE5-D1B0-432B-A707-3553FAE975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471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4A379-47D6-428C-B2B6-EAE833BEAD42}" type="datetimeFigureOut">
              <a:rPr lang="de-DE" smtClean="0"/>
              <a:t>23.01.2017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7CE5-D1B0-432B-A707-3553FAE975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69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4A379-47D6-428C-B2B6-EAE833BEAD42}" type="datetimeFigureOut">
              <a:rPr lang="de-DE" smtClean="0"/>
              <a:t>23.01.2017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7CE5-D1B0-432B-A707-3553FAE975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0725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4A379-47D6-428C-B2B6-EAE833BEAD42}" type="datetimeFigureOut">
              <a:rPr lang="de-DE" smtClean="0"/>
              <a:t>23.01.2017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7CE5-D1B0-432B-A707-3553FAE975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4061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4A379-47D6-428C-B2B6-EAE833BEAD42}" type="datetimeFigureOut">
              <a:rPr lang="de-DE" smtClean="0"/>
              <a:t>23.01.2017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7CE5-D1B0-432B-A707-3553FAE975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01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4A379-47D6-428C-B2B6-EAE833BEAD42}" type="datetimeFigureOut">
              <a:rPr lang="de-DE" smtClean="0"/>
              <a:t>23.01.2017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7CE5-D1B0-432B-A707-3553FAE975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417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4A379-47D6-428C-B2B6-EAE833BEAD42}" type="datetimeFigureOut">
              <a:rPr lang="de-DE" smtClean="0"/>
              <a:t>23.01.2017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7CE5-D1B0-432B-A707-3553FAE975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143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4A379-47D6-428C-B2B6-EAE833BEAD42}" type="datetimeFigureOut">
              <a:rPr lang="de-DE" smtClean="0"/>
              <a:t>23.01.2017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E7CE5-D1B0-432B-A707-3553FAE975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8400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dkrz.de/c6d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980728"/>
            <a:ext cx="7772400" cy="1470025"/>
          </a:xfrm>
        </p:spPr>
        <p:txBody>
          <a:bodyPr/>
          <a:lstStyle/>
          <a:p>
            <a:r>
              <a:rPr lang="de-DE" dirty="0" smtClean="0"/>
              <a:t>CMIP6 DICAD Projekttreffen</a:t>
            </a:r>
            <a:br>
              <a:rPr lang="de-DE" dirty="0" smtClean="0"/>
            </a:br>
            <a:r>
              <a:rPr lang="de-DE" sz="3200" dirty="0" smtClean="0"/>
              <a:t>Hamburg, 24.01.2017</a:t>
            </a:r>
            <a:endParaRPr lang="de-DE" sz="32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640" y="2924944"/>
            <a:ext cx="6872808" cy="2736304"/>
          </a:xfrm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Anlass: Halbjahrestreffen</a:t>
            </a:r>
          </a:p>
          <a:p>
            <a:endParaRPr lang="de-DE" dirty="0" smtClean="0"/>
          </a:p>
          <a:p>
            <a:r>
              <a:rPr lang="de-DE" dirty="0" smtClean="0"/>
              <a:t>Zwischenberichte </a:t>
            </a:r>
          </a:p>
          <a:p>
            <a:r>
              <a:rPr lang="de-DE" dirty="0" smtClean="0"/>
              <a:t>für alle Arbeitspakete </a:t>
            </a:r>
          </a:p>
          <a:p>
            <a:r>
              <a:rPr lang="de-DE" dirty="0" smtClean="0"/>
              <a:t>und </a:t>
            </a:r>
          </a:p>
          <a:p>
            <a:r>
              <a:rPr lang="de-DE" dirty="0" smtClean="0"/>
              <a:t>Diskussionsrunde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0373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012" y="-28560"/>
            <a:ext cx="48466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504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-11319"/>
            <a:ext cx="48466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547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683" y="0"/>
            <a:ext cx="48466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96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Offizielle Seite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483768" y="5229200"/>
            <a:ext cx="4032448" cy="720080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>
                <a:hlinkClick r:id="rId2"/>
              </a:rPr>
              <a:t>https://dkrz.de/c6de/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543" y="1124744"/>
            <a:ext cx="6534482" cy="392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985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Bildschirmpräsentation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</vt:lpstr>
      <vt:lpstr>CMIP6 DICAD Projekttreffen Hamburg, 24.01.2017</vt:lpstr>
      <vt:lpstr>PowerPoint-Präsentation</vt:lpstr>
      <vt:lpstr>PowerPoint-Präsentation</vt:lpstr>
      <vt:lpstr>PowerPoint-Präsentation</vt:lpstr>
      <vt:lpstr>Offizielle Seite</vt:lpstr>
    </vt:vector>
  </TitlesOfParts>
  <Company>DKRZ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CMIP6 DICAD Projekttreffen Hamburg, 24.01.2017</dc:title>
  <dc:creator>Martin Schupfner</dc:creator>
  <cp:lastModifiedBy>Martin Schupfner</cp:lastModifiedBy>
  <cp:revision>2</cp:revision>
  <dcterms:created xsi:type="dcterms:W3CDTF">2017-01-23T17:09:58Z</dcterms:created>
  <dcterms:modified xsi:type="dcterms:W3CDTF">2017-01-23T17:32:18Z</dcterms:modified>
</cp:coreProperties>
</file>