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0" d="100"/>
          <a:sy n="120" d="100"/>
        </p:scale>
        <p:origin x="-173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4A379-47D6-428C-B2B6-EAE833BEAD42}" type="datetimeFigureOut">
              <a:rPr lang="de-DE" smtClean="0"/>
              <a:t>23.01.2017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E7CE5-D1B0-432B-A707-3553FAE9758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784206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4A379-47D6-428C-B2B6-EAE833BEAD42}" type="datetimeFigureOut">
              <a:rPr lang="de-DE" smtClean="0"/>
              <a:t>23.01.2017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E7CE5-D1B0-432B-A707-3553FAE9758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421881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4A379-47D6-428C-B2B6-EAE833BEAD42}" type="datetimeFigureOut">
              <a:rPr lang="de-DE" smtClean="0"/>
              <a:t>23.01.2017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E7CE5-D1B0-432B-A707-3553FAE9758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640612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4A379-47D6-428C-B2B6-EAE833BEAD42}" type="datetimeFigureOut">
              <a:rPr lang="de-DE" smtClean="0"/>
              <a:t>23.01.2017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E7CE5-D1B0-432B-A707-3553FAE9758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855817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4A379-47D6-428C-B2B6-EAE833BEAD42}" type="datetimeFigureOut">
              <a:rPr lang="de-DE" smtClean="0"/>
              <a:t>23.01.2017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E7CE5-D1B0-432B-A707-3553FAE9758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447104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4A379-47D6-428C-B2B6-EAE833BEAD42}" type="datetimeFigureOut">
              <a:rPr lang="de-DE" smtClean="0"/>
              <a:t>23.01.2017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E7CE5-D1B0-432B-A707-3553FAE9758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769265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4A379-47D6-428C-B2B6-EAE833BEAD42}" type="datetimeFigureOut">
              <a:rPr lang="de-DE" smtClean="0"/>
              <a:t>23.01.2017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E7CE5-D1B0-432B-A707-3553FAE9758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407253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4A379-47D6-428C-B2B6-EAE833BEAD42}" type="datetimeFigureOut">
              <a:rPr lang="de-DE" smtClean="0"/>
              <a:t>23.01.2017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E7CE5-D1B0-432B-A707-3553FAE9758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940615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4A379-47D6-428C-B2B6-EAE833BEAD42}" type="datetimeFigureOut">
              <a:rPr lang="de-DE" smtClean="0"/>
              <a:t>23.01.2017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E7CE5-D1B0-432B-A707-3553FAE9758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140110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4A379-47D6-428C-B2B6-EAE833BEAD42}" type="datetimeFigureOut">
              <a:rPr lang="de-DE" smtClean="0"/>
              <a:t>23.01.2017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E7CE5-D1B0-432B-A707-3553FAE9758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84179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4A379-47D6-428C-B2B6-EAE833BEAD42}" type="datetimeFigureOut">
              <a:rPr lang="de-DE" smtClean="0"/>
              <a:t>23.01.2017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E7CE5-D1B0-432B-A707-3553FAE9758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014381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F4A379-47D6-428C-B2B6-EAE833BEAD42}" type="datetimeFigureOut">
              <a:rPr lang="de-DE" smtClean="0"/>
              <a:t>23.01.2017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2E7CE5-D1B0-432B-A707-3553FAE9758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784007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dkrz.de/c6de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55576" y="980728"/>
            <a:ext cx="7772400" cy="1470025"/>
          </a:xfrm>
        </p:spPr>
        <p:txBody>
          <a:bodyPr/>
          <a:lstStyle/>
          <a:p>
            <a:r>
              <a:rPr lang="de-DE" dirty="0" smtClean="0"/>
              <a:t>CMIP6 DICAD Projekttreffen</a:t>
            </a:r>
            <a:br>
              <a:rPr lang="de-DE" dirty="0" smtClean="0"/>
            </a:br>
            <a:r>
              <a:rPr lang="de-DE" sz="3200" dirty="0" smtClean="0"/>
              <a:t>Hamburg, 24.01.2017</a:t>
            </a:r>
            <a:endParaRPr lang="de-DE" sz="3200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31640" y="2924944"/>
            <a:ext cx="6872808" cy="2736304"/>
          </a:xfrm>
        </p:spPr>
        <p:txBody>
          <a:bodyPr>
            <a:normAutofit fontScale="85000" lnSpcReduction="10000"/>
          </a:bodyPr>
          <a:lstStyle/>
          <a:p>
            <a:r>
              <a:rPr lang="de-DE" dirty="0" smtClean="0"/>
              <a:t>Anlass: Halbjahrestreffen</a:t>
            </a:r>
          </a:p>
          <a:p>
            <a:endParaRPr lang="de-DE" dirty="0" smtClean="0"/>
          </a:p>
          <a:p>
            <a:r>
              <a:rPr lang="de-DE" dirty="0" smtClean="0"/>
              <a:t>Zwischenberichte </a:t>
            </a:r>
          </a:p>
          <a:p>
            <a:r>
              <a:rPr lang="de-DE" dirty="0" smtClean="0"/>
              <a:t>für alle Arbeitspakete </a:t>
            </a:r>
          </a:p>
          <a:p>
            <a:r>
              <a:rPr lang="de-DE" dirty="0" smtClean="0"/>
              <a:t>und </a:t>
            </a:r>
          </a:p>
          <a:p>
            <a:r>
              <a:rPr lang="de-DE" dirty="0" smtClean="0"/>
              <a:t>Diskussionsrunde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803735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4012" y="-28560"/>
            <a:ext cx="484663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35041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-11319"/>
            <a:ext cx="484663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95472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8683" y="0"/>
            <a:ext cx="484663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1962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Offizielle Seite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483768" y="5229200"/>
            <a:ext cx="4032448" cy="720080"/>
          </a:xfrm>
        </p:spPr>
        <p:txBody>
          <a:bodyPr/>
          <a:lstStyle/>
          <a:p>
            <a:pPr marL="0" indent="0">
              <a:buNone/>
            </a:pPr>
            <a:r>
              <a:rPr lang="de-DE" dirty="0" smtClean="0">
                <a:hlinkClick r:id="rId2"/>
              </a:rPr>
              <a:t>https://dkrz.de/c6de/</a:t>
            </a:r>
            <a:endParaRPr lang="de-DE" dirty="0" smtClean="0"/>
          </a:p>
          <a:p>
            <a:pPr marL="0" indent="0">
              <a:buNone/>
            </a:pPr>
            <a:endParaRPr lang="de-DE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7543" y="1124744"/>
            <a:ext cx="6534482" cy="392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69854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</Words>
  <Application>Microsoft Office PowerPoint</Application>
  <PresentationFormat>Bildschirmpräsentation (4:3)</PresentationFormat>
  <Paragraphs>9</Paragraphs>
  <Slides>5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6" baseType="lpstr">
      <vt:lpstr>Larissa</vt:lpstr>
      <vt:lpstr>CMIP6 DICAD Projekttreffen Hamburg, 24.01.2017</vt:lpstr>
      <vt:lpstr>PowerPoint-Präsentation</vt:lpstr>
      <vt:lpstr>PowerPoint-Präsentation</vt:lpstr>
      <vt:lpstr>PowerPoint-Präsentation</vt:lpstr>
      <vt:lpstr>Offizielle Seite</vt:lpstr>
    </vt:vector>
  </TitlesOfParts>
  <Company>DKRZ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CMIP6 DICAD Projekttreffen Hamburg, 24.01.2017</dc:title>
  <dc:creator>Martin Schupfner</dc:creator>
  <cp:lastModifiedBy>Martin Schupfner</cp:lastModifiedBy>
  <cp:revision>2</cp:revision>
  <dcterms:created xsi:type="dcterms:W3CDTF">2017-01-23T17:09:58Z</dcterms:created>
  <dcterms:modified xsi:type="dcterms:W3CDTF">2017-01-23T17:32:18Z</dcterms:modified>
</cp:coreProperties>
</file>